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diagrams/drawing1.xml" ContentType="application/vnd.ms-office.drawingml.diagramDrawing+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p14="http://schemas.microsoft.com/office/powerpoint/2010/main" xmlns:r="http://schemas.openxmlformats.org/officeDocument/2006/relationships" xmlns:a="http://schemas.openxmlformats.org/drawingml/2006/main">
  <p:sldMasterIdLst>
    <p:sldMasterId id="2147483660" r:id="rId5"/>
    <p:sldMasterId id="2147483696" r:id="rId6"/>
    <p:sldMasterId id="2147483708" r:id="rId7"/>
    <p:sldMasterId id="2147483720" r:id="rId8"/>
    <p:sldMasterId id="2147483732" r:id="rId9"/>
    <p:sldMasterId id="2147483744" r:id="rId10"/>
  </p:sldMasterIdLst>
  <p:sldIdLst>
    <p:sldId id="257" r:id="rId11"/>
    <p:sldId id="305" r:id="rId12"/>
    <p:sldId id="258" r:id="rId13"/>
    <p:sldId id="259" r:id="rId14"/>
    <p:sldId id="298" r:id="rId15"/>
    <p:sldId id="293" r:id="rId16"/>
    <p:sldId id="260" r:id="rId17"/>
    <p:sldId id="262" r:id="rId18"/>
    <p:sldId id="295" r:id="rId19"/>
    <p:sldId id="296" r:id="rId20"/>
    <p:sldId id="297" r:id="rId21"/>
    <p:sldId id="263" r:id="rId22"/>
    <p:sldId id="264" r:id="rId23"/>
    <p:sldId id="299" r:id="rId24"/>
    <p:sldId id="300" r:id="rId25"/>
    <p:sldId id="301" r:id="rId26"/>
    <p:sldId id="302" r:id="rId27"/>
    <p:sldId id="303"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306" r:id="rId49"/>
    <p:sldId id="307" r:id="rId50"/>
    <p:sldId id="308" r:id="rId51"/>
    <p:sldId id="309" r:id="rId52"/>
    <p:sldId id="310" r:id="rId53"/>
    <p:sldId id="311" r:id="rId54"/>
    <p:sldId id="312" r:id="rId55"/>
    <p:sldId id="313" r:id="rId56"/>
    <p:sldId id="314" r:id="rId57"/>
    <p:sldId id="315" r:id="rId58"/>
    <p:sldId id="316" r:id="rId59"/>
    <p:sldId id="304" r:id="rId60"/>
  </p:sldIdLst>
  <p:sldSz cx="9144000" cy="6858000"/>
  <p:notesSz cx="6858000" cy="9144000"/>
  <p:defaultTextStyle>
    <a:lvl1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defaultTextStyle>
</p:presentation>
</file>

<file path=ppt/presProps.xml><?xml version="1.0" encoding="utf-8"?>
<p:presentationPr xmlns:p="http://schemas.openxmlformats.org/presentationml/2006/main" xmlns:p14="http://schemas.microsoft.com/office/powerpoint/2010/main" xmlns:r="http://schemas.openxmlformats.org/officeDocument/2006/relationships" xmlns:a="http://schemas.openxmlformats.org/drawingml/2006/main">
  <p:showPr showNarration="1">
    <p:penClr>
      <a:srgbClr val="0000FF"/>
    </p:penClr>
  </p:showPr>
  <p:extLst>
    <p:ext uri="smNativeData">
      <pr:smAppRevision xmlns:pr="smNativeData" dt="1563758826" val="966" revOS="4"/>
      <pr:smFileRevision xmlns:pr="smNativeData" dt="1563758826" val="101"/>
      <pr:guideOptions xmlns:pr="smNativeData" dt="1563758826"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p14="http://schemas.microsoft.com/office/powerpoint/2010/main" xmlns:r="http://schemas.openxmlformats.org/officeDocument/2006/relationships" xmlns:a="http://schemas.openxmlformats.org/drawingml/2006/main">
  <p:slideViewPr>
    <p:cSldViewPr snapToObjects="1" showGuides="1">
      <p:cViewPr varScale="1">
        <p:scale>
          <a:sx n="44" d="100"/>
          <a:sy n="44" d="100"/>
        </p:scale>
        <p:origin x="275" y="1800"/>
      </p:cViewPr>
      <p:guideLst x="0" y="0">
        <p:guide orient="horz" pos="2160"/>
        <p:guide pos="2880"/>
      </p:guideLst>
    </p:cSldViewPr>
  </p:slideViewPr>
  <p:outlineViewPr>
    <p:cViewPr>
      <p:scale>
        <a:sx n="303" d="100"/>
        <a:sy n="303" d="100"/>
      </p:scale>
      <p:origin x="0" y="0"/>
    </p:cViewPr>
  </p:outlineViewPr>
  <p:sorterViewPr>
    <p:cViewPr>
      <p:scale>
        <a:sx n="21" d="100"/>
        <a:sy n="21" d="100"/>
      </p:scale>
      <p:origin x="0" y="0"/>
    </p:cViewPr>
  </p:sorterViewPr>
  <p:notesViewPr>
    <p:cSldViewPr snapToObjects="1" showGuides="1">
      <p:cViewPr>
        <p:scale>
          <a:sx n="44" d="100"/>
          <a:sy n="44" d="100"/>
        </p:scale>
        <p:origin x="275" y="1800"/>
      </p:cViewPr>
    </p:cSldViewPr>
  </p:notesViewPr>
  <p:gridSpacing cx="71755" cy="71755"/>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DF6010-40A3-4163-9647-B2ADFC891AC5}" type="doc">
      <dgm:prSet loTypeId="urn:microsoft.com/office/officeart/2005/8/layout/vList2" loCatId="list" qsTypeId="urn:microsoft.com/office/officeart/2005/8/quickstyle/simple2" qsCatId="simple" csTypeId="urn:microsoft.com/office/officeart/2005/8/colors/accent2_4" csCatId="accent2" phldr="1"/>
      <dgm:spPr/>
      <dgm:t>
        <a:bodyPr/>
        <a:lstStyle/>
        <a:p>
          <a:endParaRPr lang="en-US"/>
        </a:p>
      </dgm:t>
    </dgm:pt>
    <dgm:pt modelId="{F1D10FF0-F136-476F-96C6-334AF2B8EF23}">
      <dgm:prSet/>
      <dgm:spPr/>
      <dgm:t>
        <a:bodyPr/>
        <a:lstStyle/>
        <a:p>
          <a:pPr rtl="0"/>
          <a:r>
            <a:rPr lang="en-US" b="1" i="1" dirty="0" smtClean="0"/>
            <a:t>Integrates with current infrastructure</a:t>
          </a:r>
          <a:r>
            <a:rPr lang="en-US" b="1" dirty="0" smtClean="0"/>
            <a:t> </a:t>
          </a:r>
          <a:endParaRPr lang="en-US" b="1" dirty="0"/>
        </a:p>
      </dgm:t>
    </dgm:pt>
    <dgm:pt modelId="{61CDED71-D24A-47A8-BADC-18AD4CF02C3B}" type="parTrans" cxnId="{BC0AAAAD-B4F0-40BC-A2AA-3AA588DB2BD0}">
      <dgm:prSet/>
      <dgm:spPr/>
      <dgm:t>
        <a:bodyPr/>
        <a:lstStyle/>
        <a:p>
          <a:endParaRPr lang="en-US" b="1"/>
        </a:p>
      </dgm:t>
    </dgm:pt>
    <dgm:pt modelId="{26EFFFFB-C903-405D-8527-774EABE1BDEF}" type="sibTrans" cxnId="{BC0AAAAD-B4F0-40BC-A2AA-3AA588DB2BD0}">
      <dgm:prSet/>
      <dgm:spPr/>
      <dgm:t>
        <a:bodyPr/>
        <a:lstStyle/>
        <a:p>
          <a:endParaRPr lang="en-US" b="1"/>
        </a:p>
      </dgm:t>
    </dgm:pt>
    <dgm:pt modelId="{55D6D408-118E-4295-A71B-89169F3A5DAD}">
      <dgm:prSet/>
      <dgm:spPr/>
      <dgm:t>
        <a:bodyPr/>
        <a:lstStyle/>
        <a:p>
          <a:pPr rtl="0"/>
          <a:r>
            <a:rPr lang="en-US" b="1" i="1" dirty="0" smtClean="0"/>
            <a:t>Decrease development costs</a:t>
          </a:r>
          <a:endParaRPr lang="en-US" b="1" dirty="0"/>
        </a:p>
      </dgm:t>
    </dgm:pt>
    <dgm:pt modelId="{B64C398A-1DA1-4AAC-97FA-75B37304765B}" type="parTrans" cxnId="{3789E1AA-55A7-4E21-BCAB-ADBD6382E877}">
      <dgm:prSet/>
      <dgm:spPr/>
      <dgm:t>
        <a:bodyPr/>
        <a:lstStyle/>
        <a:p>
          <a:endParaRPr lang="en-US" b="1"/>
        </a:p>
      </dgm:t>
    </dgm:pt>
    <dgm:pt modelId="{617A2014-B9F1-480B-A452-FCD981B6DA85}" type="sibTrans" cxnId="{3789E1AA-55A7-4E21-BCAB-ADBD6382E877}">
      <dgm:prSet/>
      <dgm:spPr/>
      <dgm:t>
        <a:bodyPr/>
        <a:lstStyle/>
        <a:p>
          <a:endParaRPr lang="en-US" b="1"/>
        </a:p>
      </dgm:t>
    </dgm:pt>
    <dgm:pt modelId="{EF628F4B-8E4D-4631-81FE-04BF4345DB48}">
      <dgm:prSet/>
      <dgm:spPr/>
      <dgm:t>
        <a:bodyPr/>
        <a:lstStyle/>
        <a:p>
          <a:pPr rtl="0"/>
          <a:r>
            <a:rPr lang="en-US" b="1" i="1" dirty="0" smtClean="0"/>
            <a:t>Better scalability</a:t>
          </a:r>
          <a:r>
            <a:rPr lang="en-US" b="1" dirty="0" smtClean="0"/>
            <a:t> </a:t>
          </a:r>
          <a:endParaRPr lang="en-US" b="1" dirty="0"/>
        </a:p>
      </dgm:t>
    </dgm:pt>
    <dgm:pt modelId="{14A78E4C-7517-4A09-AC7C-E9B7A6012643}" type="parTrans" cxnId="{BF2FB9A4-F3BF-4F6B-93D0-515B663FA594}">
      <dgm:prSet/>
      <dgm:spPr/>
      <dgm:t>
        <a:bodyPr/>
        <a:lstStyle/>
        <a:p>
          <a:endParaRPr lang="en-US" b="1"/>
        </a:p>
      </dgm:t>
    </dgm:pt>
    <dgm:pt modelId="{00F5A5C8-C117-4D52-A393-5D8457554361}" type="sibTrans" cxnId="{BF2FB9A4-F3BF-4F6B-93D0-515B663FA594}">
      <dgm:prSet/>
      <dgm:spPr/>
      <dgm:t>
        <a:bodyPr/>
        <a:lstStyle/>
        <a:p>
          <a:endParaRPr lang="en-US" b="1"/>
        </a:p>
      </dgm:t>
    </dgm:pt>
    <dgm:pt modelId="{0E0F1C66-8ADA-4300-AC28-5B98BF14F244}">
      <dgm:prSet/>
      <dgm:spPr/>
      <dgm:t>
        <a:bodyPr/>
        <a:lstStyle/>
        <a:p>
          <a:pPr rtl="0"/>
          <a:r>
            <a:rPr lang="en-US" b="1" i="1" dirty="0" smtClean="0"/>
            <a:t>Reduce maintenance and support costs</a:t>
          </a:r>
          <a:endParaRPr lang="en-US" b="1" dirty="0"/>
        </a:p>
      </dgm:t>
    </dgm:pt>
    <dgm:pt modelId="{9AE3896F-9B19-467F-8061-778E3525DDED}" type="parTrans" cxnId="{95CAC4DD-7D69-4C92-9DAA-15EDF692C042}">
      <dgm:prSet/>
      <dgm:spPr/>
      <dgm:t>
        <a:bodyPr/>
        <a:lstStyle/>
        <a:p>
          <a:endParaRPr lang="en-US" b="1"/>
        </a:p>
      </dgm:t>
    </dgm:pt>
    <dgm:pt modelId="{DC9F4523-117C-4062-85AA-2354B54B748E}" type="sibTrans" cxnId="{95CAC4DD-7D69-4C92-9DAA-15EDF692C042}">
      <dgm:prSet/>
      <dgm:spPr/>
      <dgm:t>
        <a:bodyPr/>
        <a:lstStyle/>
        <a:p>
          <a:endParaRPr lang="en-US" b="1"/>
        </a:p>
      </dgm:t>
    </dgm:pt>
    <dgm:pt modelId="{9C598F9A-DBE4-4479-9185-8E4CAF03455C}" type="pres">
      <dgm:prSet presAssocID="{32DF6010-40A3-4163-9647-B2ADFC891AC5}" presName="linear" presStyleCnt="0">
        <dgm:presLayoutVars>
          <dgm:animLvl val="lvl"/>
          <dgm:resizeHandles val="exact"/>
        </dgm:presLayoutVars>
      </dgm:prSet>
      <dgm:spPr/>
      <dgm:t>
        <a:bodyPr/>
        <a:lstStyle/>
        <a:p>
          <a:endParaRPr lang="en-US"/>
        </a:p>
      </dgm:t>
    </dgm:pt>
    <dgm:pt modelId="{1E35F3EC-CDF3-41B7-978D-EEC59AABB1C0}" type="pres">
      <dgm:prSet presAssocID="{F1D10FF0-F136-476F-96C6-334AF2B8EF23}" presName="parentText" presStyleLbl="node1" presStyleIdx="0" presStyleCnt="4" custScaleY="149722">
        <dgm:presLayoutVars>
          <dgm:chMax val="0"/>
          <dgm:bulletEnabled val="1"/>
        </dgm:presLayoutVars>
      </dgm:prSet>
      <dgm:spPr/>
      <dgm:t>
        <a:bodyPr/>
        <a:lstStyle/>
        <a:p>
          <a:endParaRPr lang="en-US"/>
        </a:p>
      </dgm:t>
    </dgm:pt>
    <dgm:pt modelId="{E4B6416E-D829-445E-A145-6A700522E2FD}" type="pres">
      <dgm:prSet presAssocID="{26EFFFFB-C903-405D-8527-774EABE1BDEF}" presName="spacer" presStyleCnt="0"/>
      <dgm:spPr/>
    </dgm:pt>
    <dgm:pt modelId="{9C56FC1F-C72B-4218-909F-E708962C19ED}" type="pres">
      <dgm:prSet presAssocID="{55D6D408-118E-4295-A71B-89169F3A5DAD}" presName="parentText" presStyleLbl="node1" presStyleIdx="1" presStyleCnt="4">
        <dgm:presLayoutVars>
          <dgm:chMax val="0"/>
          <dgm:bulletEnabled val="1"/>
        </dgm:presLayoutVars>
      </dgm:prSet>
      <dgm:spPr/>
      <dgm:t>
        <a:bodyPr/>
        <a:lstStyle/>
        <a:p>
          <a:endParaRPr lang="en-US"/>
        </a:p>
      </dgm:t>
    </dgm:pt>
    <dgm:pt modelId="{9B7AE94A-26AD-4265-88DC-C8DE1245FE40}" type="pres">
      <dgm:prSet presAssocID="{617A2014-B9F1-480B-A452-FCD981B6DA85}" presName="spacer" presStyleCnt="0"/>
      <dgm:spPr/>
    </dgm:pt>
    <dgm:pt modelId="{E441F6A9-A00B-4EF6-AFE9-AF6077FC4E4C}" type="pres">
      <dgm:prSet presAssocID="{EF628F4B-8E4D-4631-81FE-04BF4345DB48}" presName="parentText" presStyleLbl="node1" presStyleIdx="2" presStyleCnt="4">
        <dgm:presLayoutVars>
          <dgm:chMax val="0"/>
          <dgm:bulletEnabled val="1"/>
        </dgm:presLayoutVars>
      </dgm:prSet>
      <dgm:spPr/>
      <dgm:t>
        <a:bodyPr/>
        <a:lstStyle/>
        <a:p>
          <a:endParaRPr lang="en-US"/>
        </a:p>
      </dgm:t>
    </dgm:pt>
    <dgm:pt modelId="{3EE49D34-5FAD-424A-A79A-056F0406A3AE}" type="pres">
      <dgm:prSet presAssocID="{00F5A5C8-C117-4D52-A393-5D8457554361}" presName="spacer" presStyleCnt="0"/>
      <dgm:spPr/>
    </dgm:pt>
    <dgm:pt modelId="{8F8701C7-0517-4580-B60B-21E87BA76855}" type="pres">
      <dgm:prSet presAssocID="{0E0F1C66-8ADA-4300-AC28-5B98BF14F244}" presName="parentText" presStyleLbl="node1" presStyleIdx="3" presStyleCnt="4">
        <dgm:presLayoutVars>
          <dgm:chMax val="0"/>
          <dgm:bulletEnabled val="1"/>
        </dgm:presLayoutVars>
      </dgm:prSet>
      <dgm:spPr/>
      <dgm:t>
        <a:bodyPr/>
        <a:lstStyle/>
        <a:p>
          <a:endParaRPr lang="en-US"/>
        </a:p>
      </dgm:t>
    </dgm:pt>
  </dgm:ptLst>
  <dgm:cxnLst>
    <dgm:cxn modelId="{BF2FB9A4-F3BF-4F6B-93D0-515B663FA594}" srcId="{32DF6010-40A3-4163-9647-B2ADFC891AC5}" destId="{EF628F4B-8E4D-4631-81FE-04BF4345DB48}" srcOrd="2" destOrd="0" parTransId="{14A78E4C-7517-4A09-AC7C-E9B7A6012643}" sibTransId="{00F5A5C8-C117-4D52-A393-5D8457554361}"/>
    <dgm:cxn modelId="{3789E1AA-55A7-4E21-BCAB-ADBD6382E877}" srcId="{32DF6010-40A3-4163-9647-B2ADFC891AC5}" destId="{55D6D408-118E-4295-A71B-89169F3A5DAD}" srcOrd="1" destOrd="0" parTransId="{B64C398A-1DA1-4AAC-97FA-75B37304765B}" sibTransId="{617A2014-B9F1-480B-A452-FCD981B6DA85}"/>
    <dgm:cxn modelId="{38AEB67C-A6FA-4288-A624-FD3AB6E79AA1}" type="presOf" srcId="{F1D10FF0-F136-476F-96C6-334AF2B8EF23}" destId="{1E35F3EC-CDF3-41B7-978D-EEC59AABB1C0}" srcOrd="0" destOrd="0" presId="urn:microsoft.com/office/officeart/2005/8/layout/vList2"/>
    <dgm:cxn modelId="{D364188F-BB2C-41FC-93FE-C6BB26D35922}" type="presOf" srcId="{EF628F4B-8E4D-4631-81FE-04BF4345DB48}" destId="{E441F6A9-A00B-4EF6-AFE9-AF6077FC4E4C}" srcOrd="0" destOrd="0" presId="urn:microsoft.com/office/officeart/2005/8/layout/vList2"/>
    <dgm:cxn modelId="{891DE032-6D38-4F88-B1CF-09D6697CACBE}" type="presOf" srcId="{0E0F1C66-8ADA-4300-AC28-5B98BF14F244}" destId="{8F8701C7-0517-4580-B60B-21E87BA76855}" srcOrd="0" destOrd="0" presId="urn:microsoft.com/office/officeart/2005/8/layout/vList2"/>
    <dgm:cxn modelId="{95CAC4DD-7D69-4C92-9DAA-15EDF692C042}" srcId="{32DF6010-40A3-4163-9647-B2ADFC891AC5}" destId="{0E0F1C66-8ADA-4300-AC28-5B98BF14F244}" srcOrd="3" destOrd="0" parTransId="{9AE3896F-9B19-467F-8061-778E3525DDED}" sibTransId="{DC9F4523-117C-4062-85AA-2354B54B748E}"/>
    <dgm:cxn modelId="{D2B6C20F-205B-4132-89AA-485B844D5A1D}" type="presOf" srcId="{55D6D408-118E-4295-A71B-89169F3A5DAD}" destId="{9C56FC1F-C72B-4218-909F-E708962C19ED}" srcOrd="0" destOrd="0" presId="urn:microsoft.com/office/officeart/2005/8/layout/vList2"/>
    <dgm:cxn modelId="{24B3CC1B-B6D3-494B-9F4B-2B5083C73DC7}" type="presOf" srcId="{32DF6010-40A3-4163-9647-B2ADFC891AC5}" destId="{9C598F9A-DBE4-4479-9185-8E4CAF03455C}" srcOrd="0" destOrd="0" presId="urn:microsoft.com/office/officeart/2005/8/layout/vList2"/>
    <dgm:cxn modelId="{BC0AAAAD-B4F0-40BC-A2AA-3AA588DB2BD0}" srcId="{32DF6010-40A3-4163-9647-B2ADFC891AC5}" destId="{F1D10FF0-F136-476F-96C6-334AF2B8EF23}" srcOrd="0" destOrd="0" parTransId="{61CDED71-D24A-47A8-BADC-18AD4CF02C3B}" sibTransId="{26EFFFFB-C903-405D-8527-774EABE1BDEF}"/>
    <dgm:cxn modelId="{EF376769-FAA9-4094-B555-FA3F429689CE}" type="presParOf" srcId="{9C598F9A-DBE4-4479-9185-8E4CAF03455C}" destId="{1E35F3EC-CDF3-41B7-978D-EEC59AABB1C0}" srcOrd="0" destOrd="0" presId="urn:microsoft.com/office/officeart/2005/8/layout/vList2"/>
    <dgm:cxn modelId="{5F357586-B4AF-4586-83B1-0E2FEC1FFAF2}" type="presParOf" srcId="{9C598F9A-DBE4-4479-9185-8E4CAF03455C}" destId="{E4B6416E-D829-445E-A145-6A700522E2FD}" srcOrd="1" destOrd="0" presId="urn:microsoft.com/office/officeart/2005/8/layout/vList2"/>
    <dgm:cxn modelId="{773880E4-2BA7-4DE6-86C2-FF93F4D79E8D}" type="presParOf" srcId="{9C598F9A-DBE4-4479-9185-8E4CAF03455C}" destId="{9C56FC1F-C72B-4218-909F-E708962C19ED}" srcOrd="2" destOrd="0" presId="urn:microsoft.com/office/officeart/2005/8/layout/vList2"/>
    <dgm:cxn modelId="{F2B85FBC-3AED-4032-80AF-6687834FCAE9}" type="presParOf" srcId="{9C598F9A-DBE4-4479-9185-8E4CAF03455C}" destId="{9B7AE94A-26AD-4265-88DC-C8DE1245FE40}" srcOrd="3" destOrd="0" presId="urn:microsoft.com/office/officeart/2005/8/layout/vList2"/>
    <dgm:cxn modelId="{FE99493A-00B3-4241-811E-A4B80DFD860B}" type="presParOf" srcId="{9C598F9A-DBE4-4479-9185-8E4CAF03455C}" destId="{E441F6A9-A00B-4EF6-AFE9-AF6077FC4E4C}" srcOrd="4" destOrd="0" presId="urn:microsoft.com/office/officeart/2005/8/layout/vList2"/>
    <dgm:cxn modelId="{631938C5-8AEF-4CA1-9D6D-0AE968C74710}" type="presParOf" srcId="{9C598F9A-DBE4-4479-9185-8E4CAF03455C}" destId="{3EE49D34-5FAD-424A-A79A-056F0406A3AE}" srcOrd="5" destOrd="0" presId="urn:microsoft.com/office/officeart/2005/8/layout/vList2"/>
    <dgm:cxn modelId="{0EA22AA7-1253-4970-9314-3787FF4EE5A6}" type="presParOf" srcId="{9C598F9A-DBE4-4479-9185-8E4CAF03455C}" destId="{8F8701C7-0517-4580-B60B-21E87BA76855}" srcOrd="6" destOrd="0" presId="urn:microsoft.com/office/officeart/2005/8/layout/vList2"/>
  </dgm:cxnLst>
  <dgm:bg/>
  <dgm:whole/>
  <dgm:extLst>
    <a:ext uri="http://schemas.microsoft.com/office/drawing/2008/diagram">
      <dsp:dataModelExt xmlns:dsp="http://schemas.microsoft.com/office/drawing/2008/diagram" relId="rId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5F3EC-CDF3-41B7-978D-EEC59AABB1C0}">
      <dsp:nvSpPr>
        <dsp:cNvPr id="0" name=""/>
        <dsp:cNvSpPr/>
      </dsp:nvSpPr>
      <dsp:spPr>
        <a:xfrm>
          <a:off x="0" y="637109"/>
          <a:ext cx="6694227" cy="1113235"/>
        </a:xfrm>
        <a:prstGeom prst="roundRect">
          <a:avLst/>
        </a:prstGeom>
        <a:solidFill>
          <a:schemeClr val="accent2">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b="1" i="1" kern="1200" dirty="0" smtClean="0"/>
            <a:t>Integrates with current infrastructure</a:t>
          </a:r>
          <a:r>
            <a:rPr lang="en-US" sz="3100" b="1" kern="1200" dirty="0" smtClean="0"/>
            <a:t> </a:t>
          </a:r>
          <a:endParaRPr lang="en-US" sz="3100" b="1" kern="1200" dirty="0"/>
        </a:p>
      </dsp:txBody>
      <dsp:txXfrm>
        <a:off x="54344" y="691453"/>
        <a:ext cx="6585539" cy="1004547"/>
      </dsp:txXfrm>
    </dsp:sp>
    <dsp:sp modelId="{9C56FC1F-C72B-4218-909F-E708962C19ED}">
      <dsp:nvSpPr>
        <dsp:cNvPr id="0" name=""/>
        <dsp:cNvSpPr/>
      </dsp:nvSpPr>
      <dsp:spPr>
        <a:xfrm>
          <a:off x="0" y="1839624"/>
          <a:ext cx="6694227" cy="743535"/>
        </a:xfrm>
        <a:prstGeom prst="roundRect">
          <a:avLst/>
        </a:prstGeom>
        <a:solidFill>
          <a:schemeClr val="accent2">
            <a:shade val="50000"/>
            <a:hueOff val="173886"/>
            <a:satOff val="6499"/>
            <a:lumOff val="2198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b="1" i="1" kern="1200" dirty="0" smtClean="0"/>
            <a:t>Decrease development costs</a:t>
          </a:r>
          <a:endParaRPr lang="en-US" sz="3100" b="1" kern="1200" dirty="0"/>
        </a:p>
      </dsp:txBody>
      <dsp:txXfrm>
        <a:off x="36296" y="1875920"/>
        <a:ext cx="6621635" cy="670943"/>
      </dsp:txXfrm>
    </dsp:sp>
    <dsp:sp modelId="{E441F6A9-A00B-4EF6-AFE9-AF6077FC4E4C}">
      <dsp:nvSpPr>
        <dsp:cNvPr id="0" name=""/>
        <dsp:cNvSpPr/>
      </dsp:nvSpPr>
      <dsp:spPr>
        <a:xfrm>
          <a:off x="0" y="2672439"/>
          <a:ext cx="6694227" cy="743535"/>
        </a:xfrm>
        <a:prstGeom prst="roundRect">
          <a:avLst/>
        </a:prstGeom>
        <a:solidFill>
          <a:schemeClr val="accent2">
            <a:shade val="50000"/>
            <a:hueOff val="347772"/>
            <a:satOff val="12998"/>
            <a:lumOff val="4397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b="1" i="1" kern="1200" dirty="0" smtClean="0"/>
            <a:t>Better scalability</a:t>
          </a:r>
          <a:r>
            <a:rPr lang="en-US" sz="3100" b="1" kern="1200" dirty="0" smtClean="0"/>
            <a:t> </a:t>
          </a:r>
          <a:endParaRPr lang="en-US" sz="3100" b="1" kern="1200" dirty="0"/>
        </a:p>
      </dsp:txBody>
      <dsp:txXfrm>
        <a:off x="36296" y="2708735"/>
        <a:ext cx="6621635" cy="670943"/>
      </dsp:txXfrm>
    </dsp:sp>
    <dsp:sp modelId="{8F8701C7-0517-4580-B60B-21E87BA76855}">
      <dsp:nvSpPr>
        <dsp:cNvPr id="0" name=""/>
        <dsp:cNvSpPr/>
      </dsp:nvSpPr>
      <dsp:spPr>
        <a:xfrm>
          <a:off x="0" y="3505254"/>
          <a:ext cx="6694227" cy="743535"/>
        </a:xfrm>
        <a:prstGeom prst="roundRect">
          <a:avLst/>
        </a:prstGeom>
        <a:solidFill>
          <a:schemeClr val="accent2">
            <a:shade val="50000"/>
            <a:hueOff val="173886"/>
            <a:satOff val="6499"/>
            <a:lumOff val="2198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b="1" i="1" kern="1200" dirty="0" smtClean="0"/>
            <a:t>Reduce maintenance and support costs</a:t>
          </a:r>
          <a:endParaRPr lang="en-US" sz="3100" b="1" kern="1200" dirty="0"/>
        </a:p>
      </dsp:txBody>
      <dsp:txXfrm>
        <a:off x="36296" y="3541550"/>
        <a:ext cx="6621635" cy="6709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Title slide">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6_6hA1XRMAAAAlAAAAZAAAAE8B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OAQAAIAQAAAINAAAwBIAABAgAAAmAAAACAAAAP3w////////"/>
              </a:ext>
            </a:extLst>
          </p:cNvSpPr>
          <p:nvPr>
            <p:ph type="ctrTitle"/>
          </p:nvPr>
        </p:nvSpPr>
        <p:spPr>
          <a:xfrm>
            <a:off x="685800" y="2682240"/>
            <a:ext cx="7772400" cy="365760"/>
          </a:xfrm>
          <a:noFill/>
          <a:ln>
            <a:noFill/>
          </a:ln>
          <a:effectLst/>
        </p:spPr>
        <p:txBody>
          <a:bodyPr vert="horz" wrap="square" numCol="1" spcCol="215900" anchor="ctr">
            <a:prstTxWarp prst="textNoShape">
              <a:avLst/>
            </a:prstTxWarp>
          </a:bodyPr>
          <a:lstStyle>
            <a:lvl1pPr marL="0" marR="0" indent="0" algn="l" defTabSz="449580">
              <a:lnSpc>
                <a:spcPct val="100000"/>
              </a:lnSpc>
              <a:spcBef>
                <a:spcPts val="0"/>
              </a:spcBef>
              <a:spcAft>
                <a:spcPts val="0"/>
              </a:spcAft>
              <a:buNone/>
              <a:tabLst/>
              <a:defRPr sz="3800" b="0" i="0" u="none" strike="noStrike" kern="1" spc="0" baseline="0">
                <a:solidFill>
                  <a:schemeClr val="bg1"/>
                </a:solidFill>
                <a:effectLst/>
                <a:latin typeface="Calibri Light" pitchFamily="2" charset="0"/>
                <a:ea typeface="SimSun" pitchFamily="0" charset="0"/>
                <a:cs typeface="Times New Roman" pitchFamily="1" charset="0"/>
              </a:defRPr>
            </a:lvl1pPr>
          </a:lstStyle>
          <a:p>
            <a:pPr/>
            <a:r>
              <a:t>Click to edit Master title style</a:t>
            </a:r>
          </a:p>
        </p:txBody>
      </p:sp>
      <p:sp>
        <p:nvSpPr>
          <p:cNvPr id="3" name="SlideSubtitle1"/>
          <p:cNvSpPr>
            <a:spLocks noGrp="1" noChangeArrowheads="1"/>
            <a:extLst>
              <a:ext uri="smNativeData">
                <pr:smNativeData xmlns:pr="smNativeData" val="SMDATA_16_6hA1XRMAAAAlAAAAZAAAAE8B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cAgAAOgXAADQLwAAKBoAABAgAAAmAAAACAAAAH3w////////"/>
              </a:ext>
            </a:extLst>
          </p:cNvSpPr>
          <p:nvPr>
            <p:ph type="subTitle" idx="1"/>
          </p:nvPr>
        </p:nvSpPr>
        <p:spPr>
          <a:xfrm>
            <a:off x="1371600" y="3886200"/>
            <a:ext cx="6400800" cy="365760"/>
          </a:xfrm>
          <a:noFill/>
          <a:ln>
            <a:noFill/>
          </a:ln>
          <a:effectLst/>
        </p:spPr>
        <p:txBody>
          <a:bodyPr vert="horz" wrap="square" numCol="1" spcCol="215900" anchor="t">
            <a:prstTxWarp prst="textNoShape">
              <a:avLst/>
            </a:prstTxWarp>
          </a:bodyPr>
          <a:lstStyle>
            <a:lvl1pPr marL="0" marR="0" indent="0" algn="l" defTabSz="449580">
              <a:lnSpc>
                <a:spcPct val="100000"/>
              </a:lnSpc>
              <a:spcBef>
                <a:spcPts val="0"/>
              </a:spcBef>
              <a:spcAft>
                <a:spcPts val="0"/>
              </a:spcAft>
              <a:buNone/>
              <a:tabLst/>
              <a:defRPr sz="2400" b="0" i="0" u="none" strike="noStrike" kern="1" spc="0" baseline="0">
                <a:solidFill>
                  <a:srgbClr val="444446"/>
                </a:solidFill>
                <a:effectLst/>
                <a:latin typeface="Calibri" pitchFamily="2" charset="0"/>
                <a:ea typeface="SimSun" pitchFamily="0" charset="0"/>
                <a:cs typeface="Times New Roman" pitchFamily="1" charset="0"/>
              </a:defRPr>
            </a:lvl1pPr>
          </a:lstStyle>
          <a:p>
            <a:pPr/>
            <a:r>
              <a:t>Click to edit Master subtitle style</a:t>
            </a:r>
          </a:p>
        </p:txBody>
      </p:sp>
      <p:sp>
        <p:nvSpPr>
          <p:cNvPr id="4" name="DateTimeArea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Hxw////////"/>
              </a:ext>
            </a:extLst>
          </p:cNvSpPr>
          <p:nvPr>
            <p:ph type="dt" sz="quarter" idx="10"/>
          </p:nvPr>
        </p:nvSpPr>
        <p:spPr>
          <a:noFill/>
          <a:ln>
            <a:noFill/>
          </a:ln>
          <a:effectLst/>
        </p:spPr>
        <p:txBody>
          <a:bodyPr vert="horz" wrap="square" lIns="0" tIns="0" rIns="0" bIns="0" numCol="1" spcCol="215900" anchor="t">
            <a:prstTxWarp prst="textNoShape">
              <a:avLst/>
            </a:prstTxWarp>
          </a:bodyPr>
          <a:lstStyle/>
          <a:p>
            <a:pPr/>
            <a:fld id="{27F5DE72-3CCA-A028-844D-CA7D9003729F}" type="datetime1">
              <a:t/>
            </a:fld>
          </a:p>
        </p:txBody>
      </p:sp>
      <p:sp>
        <p:nvSpPr>
          <p:cNvPr id="5" name="FooterArea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Hxw////////"/>
              </a:ext>
            </a:extLst>
          </p:cNvSpPr>
          <p:nvPr>
            <p:ph type="ftr" sz="quarter" idx="11"/>
          </p:nvPr>
        </p:nvSpPr>
        <p:spPr>
          <a:noFill/>
          <a:ln>
            <a:noFill/>
          </a:ln>
          <a:effectLst/>
        </p:spPr>
        <p:txBody>
          <a:bodyPr vert="horz" wrap="square" lIns="0" tIns="0" rIns="0" bIns="0" numCol="1" spcCol="215900" anchor="t">
            <a:prstTxWarp prst="textNoShape">
              <a:avLst/>
            </a:prstTxWarp>
          </a:bodyPr>
          <a:lstStyle/>
          <a:p>
            <a:pPr/>
          </a:p>
        </p:txBody>
      </p:sp>
      <p:sp>
        <p:nvSpPr>
          <p:cNvPr id="6" name="SlideNumberArea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Hxw////////"/>
              </a:ext>
            </a:extLst>
          </p:cNvSpPr>
          <p:nvPr>
            <p:ph type="sldNum" sz="quarter" idx="12"/>
          </p:nvPr>
        </p:nvSpPr>
        <p:spPr>
          <a:noFill/>
          <a:ln>
            <a:noFill/>
          </a:ln>
          <a:effectLst/>
        </p:spPr>
        <p:txBody>
          <a:bodyPr vert="horz" wrap="square" lIns="0" tIns="0" rIns="0" bIns="0" numCol="1" spcCol="215900" anchor="t">
            <a:prstTxWarp prst="textNoShape">
              <a:avLst/>
            </a:prstTxWarp>
          </a:bodyPr>
          <a:lstStyle/>
          <a:p>
            <a:pPr/>
            <a:fld id="{27F59EB1-FFCA-A068-844D-093DD003725C}" type="slidenum">
              <a:t/>
            </a:fld>
          </a:p>
        </p:txBody>
      </p:sp>
    </p:spTree>
  </p:cSld>
  <p:clrMapOvr>
    <a:masterClrMapping/>
  </p:clrMapOvr>
</p:sldLayout>
</file>

<file path=ppt/slideLayouts/slideLayout10.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gIAAJkHAADeNQAAXRIAABAgAAAmAAAACAAAAAIAAAAAAAAA"/>
              </a:ext>
            </a:extLst>
          </p:cNvSpPr>
          <p:nvPr>
            <p:ph idx="1"/>
          </p:nvPr>
        </p:nvSpPr>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gAAg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D7E1-AFCA-A021-844D-59749903720C}"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v/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f/A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E31F-51CA-A015-844D-A740AD0372F2}" type="slidenum">
              <a:t/>
            </a:fld>
          </a:p>
        </p:txBody>
      </p:sp>
    </p:spTree>
  </p:cSld>
  <p:clrMapOvr>
    <a:masterClrMapping/>
  </p:clrMapOvr>
</p:sldLayout>
</file>

<file path=ppt/slideLayouts/slideLayout11.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C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CgAALABAABwNQAAsCUAABAgAAAmAAAACAAAAIMAAAAAAAAA"/>
              </a:ext>
            </a:extLst>
          </p:cNvSpPr>
          <p:nvPr>
            <p:ph type="title"/>
          </p:nvPr>
        </p:nvSpPr>
        <p:spPr>
          <a:xfrm>
            <a:off x="6629400" y="274320"/>
            <a:ext cx="2057400" cy="5852160"/>
          </a:xfrm>
        </p:spPr>
        <p:txBody>
          <a:bodyPr vert="vert"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LABAADYJwAAsCUAABAgAAAmAAAACAAAAAMAAAAAAAAA"/>
              </a:ext>
            </a:extLst>
          </p:cNvSpPr>
          <p:nvPr>
            <p:ph idx="1"/>
          </p:nvPr>
        </p:nvSpPr>
        <p:spPr>
          <a:xfrm>
            <a:off x="457200" y="274320"/>
            <a:ext cx="6019800" cy="5852160"/>
          </a:xfrm>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B2B4-FACA-A044-844D-0C11FC037259}"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ADD9-97CA-A05B-844D-610EE3037234}" type="slidenum">
              <a:t/>
            </a:fld>
          </a:p>
        </p:txBody>
      </p:sp>
    </p:spTree>
  </p:cSld>
  <p:clrMapOvr>
    <a:masterClrMapping/>
  </p:clrMapOvr>
</p:sldLayout>
</file>

<file path=ppt/slideLayouts/slideLayout12.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Slide judul">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8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QAABoNAAAINAAAJhYAABAAAAAmAAAACAAAAAEAAAAAAAAA"/>
              </a:ext>
            </a:extLst>
          </p:cNvSpPr>
          <p:nvPr>
            <p:ph type="ctrTitle"/>
          </p:nvPr>
        </p:nvSpPr>
        <p:spPr>
          <a:xfrm>
            <a:off x="685800" y="2129790"/>
            <a:ext cx="7772400" cy="1470660"/>
          </a:xfrm>
        </p:spPr>
        <p:txBody>
          <a:bodyPr/>
          <a:lstStyle/>
          <a:p>
            <a:pPr/>
            <a:r>
              <a:t>Klik untuk mengedit gaya judul Master</a:t>
            </a:r>
          </a:p>
        </p:txBody>
      </p:sp>
      <p:sp>
        <p:nvSpPr>
          <p:cNvPr id="3" name="SubjudulSlide1"/>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AgAAOgXAADQLwAAsCIAABAAAAAmAAAACAAAAAGAAAAAAAAA"/>
              </a:ext>
            </a:extLst>
          </p:cNvSpPr>
          <p:nvPr>
            <p:ph type="subTitle" idx="1"/>
          </p:nvPr>
        </p:nvSpPr>
        <p:spPr>
          <a:xfrm>
            <a:off x="1371600" y="3886200"/>
            <a:ext cx="6400800" cy="1752600"/>
          </a:xfrm>
        </p:spPr>
        <p:txBody>
          <a:bodyPr/>
          <a:lstStyle/>
          <a:p>
            <a:pPr/>
            <a:r>
              <a:t>Klik untuk mengedit gaya subjudul Master</a:t>
            </a:r>
          </a:p>
        </p:txBody>
      </p:sp>
    </p:spTree>
  </p:cSld>
  <p:clrMapOvr>
    <a:masterClrMapping/>
  </p:clrMapOvr>
</p:sldLayout>
</file>

<file path=ppt/slideLayouts/slideLayout13.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Judul dan konte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PcIAABwNQAAbSUAABAAAAAmAAAACAAAAAAAAAAAAAAA"/>
              </a:ext>
            </a:extLst>
          </p:cNvSpPr>
          <p:nvPr>
            <p:ph idx="1"/>
          </p:nvPr>
        </p:nvSpPr>
        <p:spPr/>
        <p:txBody>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14.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BwbAABCNAAAfSMAABAAAAAmAAAACAAAAIEAAAAAAAAA"/>
              </a:ext>
            </a:extLst>
          </p:cNvSpPr>
          <p:nvPr>
            <p:ph type="title"/>
          </p:nvPr>
        </p:nvSpPr>
        <p:spPr>
          <a:xfrm>
            <a:off x="722630" y="4406900"/>
            <a:ext cx="7772400" cy="1362075"/>
          </a:xfrm>
        </p:spPr>
        <p:txBody>
          <a:bodyPr vert="horz" wrap="square" lIns="0" tIns="0" rIns="0" bIns="0" numCol="1" spcCol="215900" anchor="t">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OERAABCNAAAHBsAABAAAAAmAAAACAAAAIEAAAAAAAAA"/>
              </a:ext>
            </a:extLst>
          </p:cNvSpPr>
          <p:nvPr>
            <p:ph idx="1"/>
          </p:nvPr>
        </p:nvSpPr>
        <p:spPr>
          <a:xfrm>
            <a:off x="722630" y="2906395"/>
            <a:ext cx="7772400" cy="1500505"/>
          </a:xfrm>
        </p:spPr>
        <p:txBody>
          <a:bodyPr vert="horz" wrap="square" lIns="0" tIns="0" rIns="0" bIns="0" numCol="1" spcCol="215900" anchor="b">
            <a:prstTxWarp prst="textNoShape">
              <a:avLst/>
            </a:prstTxWarp>
          </a:bodyPr>
          <a:lstStyle/>
          <a:p>
            <a:pPr/>
            <a:r>
              <a:t>Klik untuk mengedit gaya teks Master</a:t>
            </a:r>
          </a:p>
        </p:txBody>
      </p:sp>
    </p:spTree>
  </p:cSld>
  <p:clrMapOvr>
    <a:masterClrMapping/>
  </p:clrMapOvr>
</p:sldLayout>
</file>

<file path=ppt/slideLayouts/slideLayout15.xml><?xml version="1.0" encoding="utf-8"?>
<p:sldLayout xmlns:p="http://schemas.openxmlformats.org/presentationml/2006/main" xmlns:p14="http://schemas.microsoft.com/office/powerpoint/2010/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gJAACoGwAAsCUAABAAAAAmAAAACAAAAAEAAAAAAAAA"/>
              </a:ext>
            </a:extLst>
          </p:cNvSpPr>
          <p:nvPr>
            <p:ph idx="1"/>
          </p:nvPr>
        </p:nvSpPr>
        <p:spPr>
          <a:xfrm>
            <a:off x="457200" y="1600200"/>
            <a:ext cx="4038600" cy="452628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mBwAANgJAABwNQAAsCUAABAAAAAmAAAACAAAAAEAAAAAAAAA"/>
              </a:ext>
            </a:extLst>
          </p:cNvSpPr>
          <p:nvPr>
            <p:ph idx="2"/>
          </p:nvPr>
        </p:nvSpPr>
        <p:spPr>
          <a:xfrm>
            <a:off x="4648200" y="1600200"/>
            <a:ext cx="4038600" cy="4526280"/>
          </a:xfrm>
        </p:spPr>
        <p:txBody>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16.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HEJAACqGwAAYQ0AABAAAAAmAAAACAAAAIEAAAAAAAAA"/>
              </a:ext>
            </a:extLst>
          </p:cNvSpPr>
          <p:nvPr>
            <p:ph idx="1"/>
          </p:nvPr>
        </p:nvSpPr>
        <p:spPr>
          <a:xfrm>
            <a:off x="457200" y="1534795"/>
            <a:ext cx="4039870" cy="640080"/>
          </a:xfrm>
        </p:spPr>
        <p:txBody>
          <a:bodyPr vert="horz" wrap="square" lIns="0" tIns="0" rIns="0" bIns="0" numCol="1" spcCol="215900" anchor="b">
            <a:prstTxWarp prst="textNoShape">
              <a:avLst/>
            </a:prstTxWarp>
          </a:bodyPr>
          <a:lstStyle/>
          <a:p>
            <a:pPr/>
            <a:r>
              <a:t>Klik untuk mengedit gaya teks Master</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GENAACqGwAAsCUAABAAAAAmAAAACAAAAAEAAAAAAAAA"/>
              </a:ext>
            </a:extLst>
          </p:cNvSpPr>
          <p:nvPr>
            <p:ph idx="2"/>
          </p:nvPr>
        </p:nvSpPr>
        <p:spPr>
          <a:xfrm>
            <a:off x="457200" y="2174875"/>
            <a:ext cx="4039870" cy="3951605"/>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5" name="TeksSlide4"/>
          <p:cNvSpPr>
            <a:spLocks noGrp="1" noChangeArrowheads="1"/>
            <a:extLst>
              <a:ext uri="smNativeData">
                <pr:smNativeData xmlns:pr="smNativeData" val="SMDATA_16_6hA1XRMAAAAlAAAAZAAAAA8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HEJAABwNQAAYQ0AABAAAAAmAAAACAAAAIEAAAAAAAAA"/>
              </a:ext>
            </a:extLst>
          </p:cNvSpPr>
          <p:nvPr>
            <p:ph idx="3"/>
          </p:nvPr>
        </p:nvSpPr>
        <p:spPr>
          <a:xfrm>
            <a:off x="4646930" y="1534795"/>
            <a:ext cx="4039870" cy="640080"/>
          </a:xfrm>
        </p:spPr>
        <p:txBody>
          <a:bodyPr vert="horz" wrap="square" lIns="0" tIns="0" rIns="0" bIns="0" numCol="1" spcCol="215900" anchor="b">
            <a:prstTxWarp prst="textNoShape">
              <a:avLst/>
            </a:prstTxWarp>
          </a:bodyPr>
          <a:lstStyle/>
          <a:p>
            <a:pPr/>
            <a:r>
              <a:t>Klik untuk mengedit gaya teks Master</a:t>
            </a:r>
          </a:p>
        </p:txBody>
      </p:sp>
      <p:sp>
        <p:nvSpPr>
          <p:cNvPr id="6" name="TeksSlide3"/>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GENAABwNQAAsCUAABAAAAAmAAAACAAAAAEAAAAAAAAA"/>
              </a:ext>
            </a:extLst>
          </p:cNvSpPr>
          <p:nvPr>
            <p:ph idx="4"/>
          </p:nvPr>
        </p:nvSpPr>
        <p:spPr>
          <a:xfrm>
            <a:off x="4646930" y="2174875"/>
            <a:ext cx="4039870" cy="3951605"/>
          </a:xfrm>
        </p:spPr>
        <p:txBody>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17.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cSld name="Hanya judul">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Tree>
  </p:cSld>
  <p:clrMapOvr>
    <a:masterClrMapping/>
  </p:clrMapOvr>
</p:sldLayout>
</file>

<file path=ppt/slideLayouts/slideLayout18.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K4BAABSFQAA1AgAABAAAAAmAAAACAAAAIEAAAAAAAAA"/>
              </a:ext>
            </a:extLst>
          </p:cNvSpPr>
          <p:nvPr>
            <p:ph type="title"/>
          </p:nvPr>
        </p:nvSpPr>
        <p:spPr>
          <a:xfrm>
            <a:off x="457200" y="273050"/>
            <a:ext cx="3008630" cy="1162050"/>
          </a:xfrm>
        </p:spPr>
        <p:txBody>
          <a:bodyPr vert="horz"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UAAK4BAABwNQAAsCUAABAAAAAmAAAACAAAAAEAAAAAAAAA"/>
              </a:ext>
            </a:extLst>
          </p:cNvSpPr>
          <p:nvPr>
            <p:ph idx="1"/>
          </p:nvPr>
        </p:nvSpPr>
        <p:spPr>
          <a:xfrm>
            <a:off x="3575050" y="273050"/>
            <a:ext cx="5111750" cy="585343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QIAABSFQAAsCUAABAAAAAmAAAACAAAAAEAAAAAAAAA"/>
              </a:ext>
            </a:extLst>
          </p:cNvSpPr>
          <p:nvPr>
            <p:ph idx="2"/>
          </p:nvPr>
        </p:nvSpPr>
        <p:spPr>
          <a:xfrm>
            <a:off x="457200" y="1435100"/>
            <a:ext cx="3008630" cy="4691380"/>
          </a:xfrm>
        </p:spPr>
        <p:txBody>
          <a:bodyPr/>
          <a:lstStyle/>
          <a:p>
            <a:pPr/>
            <a:r>
              <a:t>Klik untuk mengedit gaya teks Master</a:t>
            </a:r>
          </a:p>
        </p:txBody>
      </p:sp>
    </p:spTree>
  </p:cSld>
  <p:clrMapOvr>
    <a:masterClrMapping/>
  </p:clrMapOvr>
</p:sldLayout>
</file>

<file path=ppt/slideLayouts/slideLayout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Judul dan konte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gIAAJkHAADeNQAAXRIAABAgAAAmAAAACAAAAAAAAAAAAAAA"/>
              </a:ext>
            </a:extLst>
          </p:cNvSpPr>
          <p:nvPr>
            <p:ph idx="1"/>
          </p:nvPr>
        </p:nvSpPr>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AF7F-31CA-A059-844D-C70CE1037292}"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9C47-09CA-A06A-844D-FF3FD20372AA}" type="slidenum">
              <a:t/>
            </a:fld>
          </a:p>
        </p:txBody>
      </p:sp>
    </p:spTree>
  </p:cSld>
  <p:clrMapOvr>
    <a:masterClrMapping/>
  </p:clrMapOvr>
</p:sldLayout>
</file>

<file path=ppt/slideLayouts/slideLayout20.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IgdAADGLAAABCEAABAAAAAmAAAACAAAAIEAAAAAAAAA"/>
              </a:ext>
            </a:extLst>
          </p:cNvSpPr>
          <p:nvPr>
            <p:ph type="title"/>
          </p:nvPr>
        </p:nvSpPr>
        <p:spPr>
          <a:xfrm>
            <a:off x="1791970" y="4800600"/>
            <a:ext cx="5486400" cy="566420"/>
          </a:xfrm>
        </p:spPr>
        <p:txBody>
          <a:bodyPr vert="horz"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MYDAADGLAAAFh0AABAAAAAmAAAACAAAAAEAAAAAAAAA"/>
              </a:ext>
            </a:extLst>
          </p:cNvSpPr>
          <p:nvPr>
            <p:ph idx="1"/>
          </p:nvPr>
        </p:nvSpPr>
        <p:spPr>
          <a:xfrm>
            <a:off x="1791970" y="613410"/>
            <a:ext cx="5486400" cy="4114800"/>
          </a:xfrm>
        </p:spPr>
        <p:txBody>
          <a:bodyPr/>
          <a:lstStyle/>
          <a:p>
            <a:pPr/>
            <a:r>
              <a:t>Klik untuk mengedit gaya teks Master</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AQhAADGLAAA+CUAABAAAAAmAAAACAAAAAEAAAAAAAAA"/>
              </a:ext>
            </a:extLst>
          </p:cNvSpPr>
          <p:nvPr>
            <p:ph idx="2"/>
          </p:nvPr>
        </p:nvSpPr>
        <p:spPr>
          <a:xfrm>
            <a:off x="1791970" y="5367020"/>
            <a:ext cx="5486400" cy="805180"/>
          </a:xfrm>
        </p:spPr>
        <p:txBody>
          <a:bodyPr/>
          <a:lstStyle/>
          <a:p>
            <a:pPr/>
            <a:r>
              <a:t>Klik untuk mengedit gaya teks Master</a:t>
            </a:r>
          </a:p>
        </p:txBody>
      </p:sp>
    </p:spTree>
  </p:cSld>
  <p:clrMapOvr>
    <a:masterClrMapping/>
  </p:clrMapOvr>
</p:sldLayout>
</file>

<file path=ppt/slideLayouts/slideLayout21.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Fo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PcIAABwNQAAbSUAABAAAAAmAAAACAAAAAIAAAAAAAAA"/>
              </a:ext>
            </a:extLst>
          </p:cNvSpPr>
          <p:nvPr>
            <p:ph idx="1"/>
          </p:nvPr>
        </p:nvSpPr>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22.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C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CgAALABAABwNQAAsCUAABAAAAAmAAAACAAAAIMAAAAAAAAA"/>
              </a:ext>
            </a:extLst>
          </p:cNvSpPr>
          <p:nvPr>
            <p:ph type="title"/>
          </p:nvPr>
        </p:nvSpPr>
        <p:spPr>
          <a:xfrm>
            <a:off x="6629400" y="274320"/>
            <a:ext cx="2057400" cy="5852160"/>
          </a:xfrm>
        </p:spPr>
        <p:txBody>
          <a:bodyPr vert="vert"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LABAADYJwAAsCUAABAAAAAmAAAACAAAAAMAAAAAAAAA"/>
              </a:ext>
            </a:extLst>
          </p:cNvSpPr>
          <p:nvPr>
            <p:ph idx="1"/>
          </p:nvPr>
        </p:nvSpPr>
        <p:spPr>
          <a:xfrm>
            <a:off x="457200" y="274320"/>
            <a:ext cx="6019800" cy="5852160"/>
          </a:xfrm>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23.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Slide judul">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8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QAABoNAAAINAAAJhYAABAAAAAmAAAACAAAAH1w////////"/>
              </a:ext>
            </a:extLst>
          </p:cNvSpPr>
          <p:nvPr>
            <p:ph type="ctrTitle"/>
          </p:nvPr>
        </p:nvSpPr>
        <p:spPr>
          <a:xfrm>
            <a:off x="685800" y="2129790"/>
            <a:ext cx="7772400" cy="1470660"/>
          </a:xfrm>
          <a:noFill/>
          <a:ln>
            <a:noFill/>
          </a:ln>
          <a:effectLst/>
        </p:spPr>
        <p:txBody>
          <a:bodyPr vert="horz" wrap="square" lIns="0" tIns="0" rIns="0" bIns="0" numCol="1" spcCol="215900" anchor="ctr">
            <a:prstTxWarp prst="textNoShape">
              <a:avLst/>
            </a:prstTxWarp>
          </a:bodyPr>
          <a:lstStyle/>
          <a:p>
            <a:pPr/>
            <a:r>
              <a:t>Klik untuk mengedit gaya judul Master</a:t>
            </a:r>
          </a:p>
        </p:txBody>
      </p:sp>
      <p:sp>
        <p:nvSpPr>
          <p:cNvPr id="3" name="SubjudulSlide1"/>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AgAAOgXAADQLwAAsCIAABAAAAAmAAAACAAAAH3w////////"/>
              </a:ext>
            </a:extLst>
          </p:cNvSpPr>
          <p:nvPr>
            <p:ph type="subTitle" idx="1"/>
          </p:nvPr>
        </p:nvSpPr>
        <p:spPr>
          <a:xfrm>
            <a:off x="1371600" y="3886200"/>
            <a:ext cx="6400800" cy="1752600"/>
          </a:xfrm>
          <a:noFill/>
          <a:ln>
            <a:noFill/>
          </a:ln>
          <a:effectLst/>
        </p:spPr>
        <p:txBody>
          <a:bodyPr vert="horz" wrap="square" lIns="0" tIns="0" rIns="0" bIns="0" numCol="1" spcCol="215900" anchor="t">
            <a:prstTxWarp prst="textNoShape">
              <a:avLst/>
            </a:prstTxWarp>
          </a:bodyPr>
          <a:lstStyle/>
          <a:p>
            <a:pPr/>
            <a:r>
              <a:t>Klik untuk mengedit gaya subjudul Master</a:t>
            </a:r>
          </a:p>
        </p:txBody>
      </p:sp>
    </p:spTree>
  </p:cSld>
  <p:clrMapOvr>
    <a:masterClrMapping/>
  </p:clrMapOvr>
</p:sldLayout>
</file>

<file path=ppt/slideLayouts/slideLayout2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Judul dan konte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PcIAABwNQAAbSUAABAAAAAmAAAACAAAAAAAAAAAAAAA"/>
              </a:ext>
            </a:extLst>
          </p:cNvSpPr>
          <p:nvPr>
            <p:ph idx="1"/>
          </p:nvPr>
        </p:nvSpPr>
        <p:spPr/>
        <p:txBody>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25.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BwbAABCNAAAfSMAABAAAAAmAAAACAAAAIEAAAAAAAAA"/>
              </a:ext>
            </a:extLst>
          </p:cNvSpPr>
          <p:nvPr>
            <p:ph type="title"/>
          </p:nvPr>
        </p:nvSpPr>
        <p:spPr>
          <a:xfrm>
            <a:off x="722630" y="4406900"/>
            <a:ext cx="7772400" cy="1362075"/>
          </a:xfrm>
        </p:spPr>
        <p:txBody>
          <a:bodyPr vert="horz" wrap="square" lIns="0" tIns="0" rIns="0" bIns="0" numCol="1" spcCol="215900" anchor="t">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OERAABCNAAAHBsAABAAAAAmAAAACAAAAIEAAAAAAAAA"/>
              </a:ext>
            </a:extLst>
          </p:cNvSpPr>
          <p:nvPr>
            <p:ph idx="1"/>
          </p:nvPr>
        </p:nvSpPr>
        <p:spPr>
          <a:xfrm>
            <a:off x="722630" y="2906395"/>
            <a:ext cx="7772400" cy="1500505"/>
          </a:xfrm>
        </p:spPr>
        <p:txBody>
          <a:bodyPr vert="horz" wrap="square" lIns="0" tIns="0" rIns="0" bIns="0" numCol="1" spcCol="215900" anchor="b">
            <a:prstTxWarp prst="textNoShape">
              <a:avLst/>
            </a:prstTxWarp>
          </a:bodyPr>
          <a:lstStyle/>
          <a:p>
            <a:pPr/>
            <a:r>
              <a:t>Klik untuk mengedit gaya teks Master</a:t>
            </a:r>
          </a:p>
        </p:txBody>
      </p:sp>
    </p:spTree>
  </p:cSld>
  <p:clrMapOvr>
    <a:masterClrMapping/>
  </p:clrMapOvr>
</p:sldLayout>
</file>

<file path=ppt/slideLayouts/slideLayout26.xml><?xml version="1.0" encoding="utf-8"?>
<p:sldLayout xmlns:p="http://schemas.openxmlformats.org/presentationml/2006/main" xmlns:p14="http://schemas.microsoft.com/office/powerpoint/2010/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gJAACoGwAAsCUAABAAAAAmAAAACAAAAAEAAAAAAAAA"/>
              </a:ext>
            </a:extLst>
          </p:cNvSpPr>
          <p:nvPr>
            <p:ph idx="1"/>
          </p:nvPr>
        </p:nvSpPr>
        <p:spPr>
          <a:xfrm>
            <a:off x="457200" y="1600200"/>
            <a:ext cx="4038600" cy="452628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mBwAANgJAABwNQAAsCUAABAAAAAmAAAACAAAAAEAAAAAAAAA"/>
              </a:ext>
            </a:extLst>
          </p:cNvSpPr>
          <p:nvPr>
            <p:ph idx="2"/>
          </p:nvPr>
        </p:nvSpPr>
        <p:spPr>
          <a:xfrm>
            <a:off x="4648200" y="1600200"/>
            <a:ext cx="4038600" cy="4526280"/>
          </a:xfrm>
        </p:spPr>
        <p:txBody>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27.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HEJAACqGwAAYQ0AABAAAAAmAAAACAAAAIEAAAAAAAAA"/>
              </a:ext>
            </a:extLst>
          </p:cNvSpPr>
          <p:nvPr>
            <p:ph idx="1"/>
          </p:nvPr>
        </p:nvSpPr>
        <p:spPr>
          <a:xfrm>
            <a:off x="457200" y="1534795"/>
            <a:ext cx="4039870" cy="640080"/>
          </a:xfrm>
        </p:spPr>
        <p:txBody>
          <a:bodyPr vert="horz" wrap="square" lIns="0" tIns="0" rIns="0" bIns="0" numCol="1" spcCol="215900" anchor="b">
            <a:prstTxWarp prst="textNoShape">
              <a:avLst/>
            </a:prstTxWarp>
          </a:bodyPr>
          <a:lstStyle/>
          <a:p>
            <a:pPr/>
            <a:r>
              <a:t>Klik untuk mengedit gaya teks Master</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CbWcSM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GENAACqGwAAsCUAABAAAAAmAAAACAAAAAEAAAAAAAAA"/>
              </a:ext>
            </a:extLst>
          </p:cNvSpPr>
          <p:nvPr>
            <p:ph idx="2"/>
          </p:nvPr>
        </p:nvSpPr>
        <p:spPr>
          <a:xfrm>
            <a:off x="457200" y="2174875"/>
            <a:ext cx="4039870" cy="3951605"/>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5" name="TeksSlide4"/>
          <p:cNvSpPr>
            <a:spLocks noGrp="1" noChangeArrowheads="1"/>
            <a:extLst>
              <a:ext uri="smNativeData">
                <pr:smNativeData xmlns:pr="smNativeData" val="SMDATA_16_6hA1XRMAAAAlAAAAZAAAAA8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HEJAABwNQAAYQ0AABAAAAAmAAAACAAAAIEAAAAAAAAA"/>
              </a:ext>
            </a:extLst>
          </p:cNvSpPr>
          <p:nvPr>
            <p:ph idx="3"/>
          </p:nvPr>
        </p:nvSpPr>
        <p:spPr>
          <a:xfrm>
            <a:off x="4646930" y="1534795"/>
            <a:ext cx="4039870" cy="640080"/>
          </a:xfrm>
        </p:spPr>
        <p:txBody>
          <a:bodyPr vert="horz" wrap="square" lIns="0" tIns="0" rIns="0" bIns="0" numCol="1" spcCol="215900" anchor="b">
            <a:prstTxWarp prst="textNoShape">
              <a:avLst/>
            </a:prstTxWarp>
          </a:bodyPr>
          <a:lstStyle/>
          <a:p>
            <a:pPr/>
            <a:r>
              <a:t>Klik untuk mengedit gaya teks Master</a:t>
            </a:r>
          </a:p>
        </p:txBody>
      </p:sp>
      <p:sp>
        <p:nvSpPr>
          <p:cNvPr id="6" name="TeksSlide3"/>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GENAABwNQAAsCUAABAAAAAmAAAACAAAAAEAAAAAAAAA"/>
              </a:ext>
            </a:extLst>
          </p:cNvSpPr>
          <p:nvPr>
            <p:ph idx="4"/>
          </p:nvPr>
        </p:nvSpPr>
        <p:spPr>
          <a:xfrm>
            <a:off x="4646930" y="2174875"/>
            <a:ext cx="4039870" cy="3951605"/>
          </a:xfrm>
        </p:spPr>
        <p:txBody>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28.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cSld name="Hanya judul">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Tree>
  </p:cSld>
  <p:clrMapOvr>
    <a:masterClrMapping/>
  </p:clrMapOvr>
</p:sldLayout>
</file>

<file path=ppt/slideLayouts/slideLayout29.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BwbAABCNAAAfSMAABAgAAAmAAAACAAAAAEAAAAAAAAA"/>
              </a:ext>
            </a:extLst>
          </p:cNvSpPr>
          <p:nvPr>
            <p:ph type="title"/>
          </p:nvPr>
        </p:nvSpPr>
        <p:spPr>
          <a:xfrm>
            <a:off x="722630" y="4406900"/>
            <a:ext cx="7772400" cy="1362075"/>
          </a:xfrm>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OERAABCNAAAHBsAABAgAAAmAAAACAAAAIEAAAAAAAAA"/>
              </a:ext>
            </a:extLst>
          </p:cNvSpPr>
          <p:nvPr>
            <p:ph idx="1"/>
          </p:nvPr>
        </p:nvSpPr>
        <p:spPr>
          <a:xfrm>
            <a:off x="722630" y="2906395"/>
            <a:ext cx="7772400" cy="1500505"/>
          </a:xfrm>
        </p:spPr>
        <p:txBody>
          <a:bodyPr vert="horz" wrap="square" lIns="0" tIns="0" rIns="0" bIns="0" numCol="1" spcCol="215900" anchor="b">
            <a:prstTxWarp prst="textNoShape">
              <a:avLst/>
            </a:prstTxWarp>
          </a:bodyPr>
          <a:lstStyle/>
          <a:p>
            <a:pPr/>
            <a:r>
              <a:t>Klik untuk mengedit gaya teks Master</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FD09-47CA-A00B-844D-B15EB30372E4}"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9FD5-9BCA-A069-844D-6D3CD1037238}" type="slidenum">
              <a:t/>
            </a:fld>
          </a:p>
        </p:txBody>
      </p:sp>
    </p:spTree>
  </p:cSld>
  <p:clrMapOvr>
    <a:masterClrMapping/>
  </p:clrMapOvr>
</p:sldLayout>
</file>

<file path=ppt/slideLayouts/slideLayout30.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K4BAABSFQAA1AgAABAAAAAmAAAACAAAAIEAAAAAAAAA"/>
              </a:ext>
            </a:extLst>
          </p:cNvSpPr>
          <p:nvPr>
            <p:ph type="title"/>
          </p:nvPr>
        </p:nvSpPr>
        <p:spPr>
          <a:xfrm>
            <a:off x="457200" y="273050"/>
            <a:ext cx="3008630" cy="1162050"/>
          </a:xfrm>
        </p:spPr>
        <p:txBody>
          <a:bodyPr vert="horz"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PcDzMw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UAAK4BAABwNQAAsCUAABAAAAAmAAAACAAAAAEAAAAAAAAA"/>
              </a:ext>
            </a:extLst>
          </p:cNvSpPr>
          <p:nvPr>
            <p:ph idx="1"/>
          </p:nvPr>
        </p:nvSpPr>
        <p:spPr>
          <a:xfrm>
            <a:off x="3575050" y="273050"/>
            <a:ext cx="5111750" cy="585343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MX99sU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QIAABSFQAAsCUAABAAAAAmAAAACAAAAAEAAAAAAAAA"/>
              </a:ext>
            </a:extLst>
          </p:cNvSpPr>
          <p:nvPr>
            <p:ph idx="2"/>
          </p:nvPr>
        </p:nvSpPr>
        <p:spPr>
          <a:xfrm>
            <a:off x="457200" y="1435100"/>
            <a:ext cx="3008630" cy="4691380"/>
          </a:xfrm>
        </p:spPr>
        <p:txBody>
          <a:bodyPr/>
          <a:lstStyle/>
          <a:p>
            <a:pPr/>
            <a:r>
              <a:t>Klik untuk mengedit gaya teks Master</a:t>
            </a:r>
          </a:p>
        </p:txBody>
      </p:sp>
    </p:spTree>
  </p:cSld>
  <p:clrMapOvr>
    <a:masterClrMapping/>
  </p:clrMapOvr>
</p:sldLayout>
</file>

<file path=ppt/slideLayouts/slideLayout31.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MH/8sI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IgdAADGLAAABCEAABAAAAAmAAAACAAAAIEAAAAAAAAA"/>
              </a:ext>
            </a:extLst>
          </p:cNvSpPr>
          <p:nvPr>
            <p:ph type="title"/>
          </p:nvPr>
        </p:nvSpPr>
        <p:spPr>
          <a:xfrm>
            <a:off x="1791970" y="4800600"/>
            <a:ext cx="5486400" cy="566420"/>
          </a:xfrm>
        </p:spPr>
        <p:txBody>
          <a:bodyPr vert="horz"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PgLyP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MYDAADGLAAAFh0AABAAAAAmAAAACAAAAAEAAAAAAAAA"/>
              </a:ext>
            </a:extLst>
          </p:cNvSpPr>
          <p:nvPr>
            <p:ph idx="1"/>
          </p:nvPr>
        </p:nvSpPr>
        <p:spPr>
          <a:xfrm>
            <a:off x="1791970" y="613410"/>
            <a:ext cx="5486400" cy="4114800"/>
          </a:xfrm>
        </p:spPr>
        <p:txBody>
          <a:bodyPr/>
          <a:lstStyle/>
          <a:p>
            <a:pPr/>
            <a:r>
              <a:t>Klik untuk mengedit gaya teks Master</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PPD//M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AQhAADGLAAA+CUAABAAAAAmAAAACAAAAAEAAAAAAAAA"/>
              </a:ext>
            </a:extLst>
          </p:cNvSpPr>
          <p:nvPr>
            <p:ph idx="2"/>
          </p:nvPr>
        </p:nvSpPr>
        <p:spPr>
          <a:xfrm>
            <a:off x="1791970" y="5367020"/>
            <a:ext cx="5486400" cy="805180"/>
          </a:xfrm>
        </p:spPr>
        <p:txBody>
          <a:bodyPr/>
          <a:lstStyle/>
          <a:p>
            <a:pPr/>
            <a:r>
              <a:t>Klik untuk mengedit gaya teks Master</a:t>
            </a:r>
          </a:p>
        </p:txBody>
      </p:sp>
    </p:spTree>
  </p:cSld>
  <p:clrMapOvr>
    <a:masterClrMapping/>
  </p:clrMapOvr>
</p:sldLayout>
</file>

<file path=ppt/slideLayouts/slideLayout32.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PcIAABwNQAAbSUAABAAAAAmAAAACAAAAAIAAAAAAAAA"/>
              </a:ext>
            </a:extLst>
          </p:cNvSpPr>
          <p:nvPr>
            <p:ph idx="1"/>
          </p:nvPr>
        </p:nvSpPr>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33.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C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Nd5MNk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CgAALABAABwNQAAsCUAABAAAAAmAAAACAAAAIMAAAAAAAAA"/>
              </a:ext>
            </a:extLst>
          </p:cNvSpPr>
          <p:nvPr>
            <p:ph type="title"/>
          </p:nvPr>
        </p:nvSpPr>
        <p:spPr>
          <a:xfrm>
            <a:off x="6629400" y="274320"/>
            <a:ext cx="2057400" cy="5852160"/>
          </a:xfrm>
        </p:spPr>
        <p:txBody>
          <a:bodyPr vert="vert"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CM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LABAADYJwAAsCUAABAAAAAmAAAACAAAAAMAAAAAAAAA"/>
              </a:ext>
            </a:extLst>
          </p:cNvSpPr>
          <p:nvPr>
            <p:ph idx="1"/>
          </p:nvPr>
        </p:nvSpPr>
        <p:spPr>
          <a:xfrm>
            <a:off x="457200" y="274320"/>
            <a:ext cx="6019800" cy="5852160"/>
          </a:xfrm>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34.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Slide judul">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8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QAABoNAAAINAAAJhYAABAAAAAmAAAACAAAAAEAAAAAAAAA"/>
              </a:ext>
            </a:extLst>
          </p:cNvSpPr>
          <p:nvPr>
            <p:ph type="ctrTitle"/>
          </p:nvPr>
        </p:nvSpPr>
        <p:spPr>
          <a:xfrm>
            <a:off x="685800" y="2129790"/>
            <a:ext cx="7772400" cy="1470660"/>
          </a:xfrm>
        </p:spPr>
        <p:txBody>
          <a:bodyPr/>
          <a:lstStyle/>
          <a:p>
            <a:pPr/>
            <a:r>
              <a:t>Klik untuk mengedit gaya judul Master</a:t>
            </a:r>
          </a:p>
        </p:txBody>
      </p:sp>
      <p:sp>
        <p:nvSpPr>
          <p:cNvPr id="3" name="SubjudulSlide1"/>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AgAAOgXAADQLwAAsCIAABAAAAAmAAAACAAAAAGAAAAAAAAA"/>
              </a:ext>
            </a:extLst>
          </p:cNvSpPr>
          <p:nvPr>
            <p:ph type="subTitle" idx="1"/>
          </p:nvPr>
        </p:nvSpPr>
        <p:spPr>
          <a:xfrm>
            <a:off x="1371600" y="3886200"/>
            <a:ext cx="6400800" cy="1752600"/>
          </a:xfrm>
        </p:spPr>
        <p:txBody>
          <a:bodyPr/>
          <a:lstStyle/>
          <a:p>
            <a:pPr/>
            <a:r>
              <a:t>Klik untuk mengedit gaya subjudul Master</a:t>
            </a:r>
          </a:p>
        </p:txBody>
      </p:sp>
    </p:spTree>
  </p:cSld>
  <p:clrMapOvr>
    <a:masterClrMapping/>
  </p:clrMapOvr>
</p:sldLayout>
</file>

<file path=ppt/slideLayouts/slideLayout35.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Judul dan konte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PcIAABwNQAAbSUAABAAAAAmAAAACAAAAAAAAAAAAAAA"/>
              </a:ext>
            </a:extLst>
          </p:cNvSpPr>
          <p:nvPr>
            <p:ph idx="1"/>
          </p:nvPr>
        </p:nvSpPr>
        <p:spPr/>
        <p:txBody>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36.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BwbAABCNAAAfSMAABAAAAAmAAAACAAAAIEAAAAAAAAA"/>
              </a:ext>
            </a:extLst>
          </p:cNvSpPr>
          <p:nvPr>
            <p:ph type="title"/>
          </p:nvPr>
        </p:nvSpPr>
        <p:spPr>
          <a:xfrm>
            <a:off x="722630" y="4406900"/>
            <a:ext cx="7772400" cy="1362075"/>
          </a:xfrm>
        </p:spPr>
        <p:txBody>
          <a:bodyPr vert="horz" wrap="square" lIns="0" tIns="0" rIns="0" bIns="0" numCol="1" spcCol="215900" anchor="t">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OERAABCNAAAHBsAABAAAAAmAAAACAAAAIEAAAAAAAAA"/>
              </a:ext>
            </a:extLst>
          </p:cNvSpPr>
          <p:nvPr>
            <p:ph idx="1"/>
          </p:nvPr>
        </p:nvSpPr>
        <p:spPr>
          <a:xfrm>
            <a:off x="722630" y="2906395"/>
            <a:ext cx="7772400" cy="1500505"/>
          </a:xfrm>
        </p:spPr>
        <p:txBody>
          <a:bodyPr vert="horz" wrap="square" lIns="0" tIns="0" rIns="0" bIns="0" numCol="1" spcCol="215900" anchor="b">
            <a:prstTxWarp prst="textNoShape">
              <a:avLst/>
            </a:prstTxWarp>
          </a:bodyPr>
          <a:lstStyle/>
          <a:p>
            <a:pPr/>
            <a:r>
              <a:t>Klik untuk mengedit gaya teks Master</a:t>
            </a:r>
          </a:p>
        </p:txBody>
      </p:sp>
    </p:spTree>
  </p:cSld>
  <p:clrMapOvr>
    <a:masterClrMapping/>
  </p:clrMapOvr>
</p:sldLayout>
</file>

<file path=ppt/slideLayouts/slideLayout37.xml><?xml version="1.0" encoding="utf-8"?>
<p:sldLayout xmlns:p="http://schemas.openxmlformats.org/presentationml/2006/main" xmlns:p14="http://schemas.microsoft.com/office/powerpoint/2010/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Mk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gJAACoGwAAsCUAABAAAAAmAAAACAAAAAEAAAAAAAAA"/>
              </a:ext>
            </a:extLst>
          </p:cNvSpPr>
          <p:nvPr>
            <p:ph idx="1"/>
          </p:nvPr>
        </p:nvSpPr>
        <p:spPr>
          <a:xfrm>
            <a:off x="457200" y="1600200"/>
            <a:ext cx="4038600" cy="452628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mBwAANgJAABwNQAAsCUAABAAAAAmAAAACAAAAAEAAAAAAAAA"/>
              </a:ext>
            </a:extLst>
          </p:cNvSpPr>
          <p:nvPr>
            <p:ph idx="2"/>
          </p:nvPr>
        </p:nvSpPr>
        <p:spPr>
          <a:xfrm>
            <a:off x="4648200" y="1600200"/>
            <a:ext cx="4038600" cy="4526280"/>
          </a:xfrm>
        </p:spPr>
        <p:txBody>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38.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HEJAACqGwAAYQ0AABAAAAAmAAAACAAAAIEAAAAAAAAA"/>
              </a:ext>
            </a:extLst>
          </p:cNvSpPr>
          <p:nvPr>
            <p:ph idx="1"/>
          </p:nvPr>
        </p:nvSpPr>
        <p:spPr>
          <a:xfrm>
            <a:off x="457200" y="1534795"/>
            <a:ext cx="4039870" cy="640080"/>
          </a:xfrm>
        </p:spPr>
        <p:txBody>
          <a:bodyPr vert="horz" wrap="square" lIns="0" tIns="0" rIns="0" bIns="0" numCol="1" spcCol="215900" anchor="b">
            <a:prstTxWarp prst="textNoShape">
              <a:avLst/>
            </a:prstTxWarp>
          </a:bodyPr>
          <a:lstStyle/>
          <a:p>
            <a:pPr/>
            <a:r>
              <a:t>Klik untuk mengedit gaya teks Master</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GENAACqGwAAsCUAABAAAAAmAAAACAAAAAEAAAAAAAAA"/>
              </a:ext>
            </a:extLst>
          </p:cNvSpPr>
          <p:nvPr>
            <p:ph idx="2"/>
          </p:nvPr>
        </p:nvSpPr>
        <p:spPr>
          <a:xfrm>
            <a:off x="457200" y="2174875"/>
            <a:ext cx="4039870" cy="3951605"/>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5" name="TeksSlide4"/>
          <p:cNvSpPr>
            <a:spLocks noGrp="1" noChangeArrowheads="1"/>
            <a:extLst>
              <a:ext uri="smNativeData">
                <pr:smNativeData xmlns:pr="smNativeData" val="SMDATA_16_6hA1XRMAAAAlAAAAZAAAAA8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HEJAABwNQAAYQ0AABAAAAAmAAAACAAAAIEAAAAAAAAA"/>
              </a:ext>
            </a:extLst>
          </p:cNvSpPr>
          <p:nvPr>
            <p:ph idx="3"/>
          </p:nvPr>
        </p:nvSpPr>
        <p:spPr>
          <a:xfrm>
            <a:off x="4646930" y="1534795"/>
            <a:ext cx="4039870" cy="640080"/>
          </a:xfrm>
        </p:spPr>
        <p:txBody>
          <a:bodyPr vert="horz" wrap="square" lIns="0" tIns="0" rIns="0" bIns="0" numCol="1" spcCol="215900" anchor="b">
            <a:prstTxWarp prst="textNoShape">
              <a:avLst/>
            </a:prstTxWarp>
          </a:bodyPr>
          <a:lstStyle/>
          <a:p>
            <a:pPr/>
            <a:r>
              <a:t>Klik untuk mengedit gaya teks Master</a:t>
            </a:r>
          </a:p>
        </p:txBody>
      </p:sp>
      <p:sp>
        <p:nvSpPr>
          <p:cNvPr id="6" name="TeksSlide3"/>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P8Ai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GENAABwNQAAsCUAABAAAAAmAAAACAAAAAEAAAAAAAAA"/>
              </a:ext>
            </a:extLst>
          </p:cNvSpPr>
          <p:nvPr>
            <p:ph idx="4"/>
          </p:nvPr>
        </p:nvSpPr>
        <p:spPr>
          <a:xfrm>
            <a:off x="4646930" y="2174875"/>
            <a:ext cx="4039870" cy="3951605"/>
          </a:xfrm>
        </p:spPr>
        <p:txBody>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39.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cSld name="Hanya judul">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Tree>
  </p:cSld>
  <p:clrMapOvr>
    <a:masterClrMapping/>
  </p:clrMapOvr>
</p:sldLayout>
</file>

<file path=ppt/slideLayouts/slideLayout4.xml><?xml version="1.0" encoding="utf-8"?>
<p:sldLayout xmlns:p="http://schemas.openxmlformats.org/presentationml/2006/main" xmlns:p14="http://schemas.microsoft.com/office/powerpoint/2010/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QAAHU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gJAACoGwAAsCUAABAgAAAmAAAACAAAAAEAAAAAAAAA"/>
              </a:ext>
            </a:extLst>
          </p:cNvSpPr>
          <p:nvPr>
            <p:ph idx="1"/>
          </p:nvPr>
        </p:nvSpPr>
        <p:spPr>
          <a:xfrm>
            <a:off x="457200" y="1600200"/>
            <a:ext cx="4038600" cy="452628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V4d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mBwAANgJAABwNQAASBIAABAgAAAmAAAACAAAAAEAAAAAAAAA"/>
              </a:ext>
            </a:extLst>
          </p:cNvSpPr>
          <p:nvPr>
            <p:ph idx="2"/>
          </p:nvPr>
        </p:nvSpPr>
        <p:spPr>
          <a:xfrm>
            <a:off x="4648200" y="1600200"/>
            <a:ext cx="4038600" cy="137160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5"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dBQU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AEED-A3CA-A058-844D-550DE0037200}" type="datetime1">
              <a:t/>
            </a:fld>
          </a:p>
        </p:txBody>
      </p:sp>
      <p:sp>
        <p:nvSpPr>
          <p:cNvPr id="6"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7"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A9E2-ACCA-A05F-844D-5A0AE703720F}" type="slidenum">
              <a:t/>
            </a:fld>
          </a:p>
        </p:txBody>
      </p:sp>
    </p:spTree>
  </p:cSld>
  <p:clrMapOvr>
    <a:masterClrMapping/>
  </p:clrMapOvr>
</p:sldLayout>
</file>

<file path=ppt/slideLayouts/slideLayout40.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K4BAABSFQAA1AgAABAAAAAmAAAACAAAAIEAAAAAAAAA"/>
              </a:ext>
            </a:extLst>
          </p:cNvSpPr>
          <p:nvPr>
            <p:ph type="title"/>
          </p:nvPr>
        </p:nvSpPr>
        <p:spPr>
          <a:xfrm>
            <a:off x="457200" y="273050"/>
            <a:ext cx="3008630" cy="1162050"/>
          </a:xfrm>
        </p:spPr>
        <p:txBody>
          <a:bodyPr vert="horz"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McAx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UAAK4BAABwNQAAsCUAABAAAAAmAAAACAAAAAEAAAAAAAAA"/>
              </a:ext>
            </a:extLst>
          </p:cNvSpPr>
          <p:nvPr>
            <p:ph idx="1"/>
          </p:nvPr>
        </p:nvSpPr>
        <p:spPr>
          <a:xfrm>
            <a:off x="3575050" y="273050"/>
            <a:ext cx="5111750" cy="585343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QIAABSFQAAsCUAABAAAAAmAAAACAAAAAEAAAAAAAAA"/>
              </a:ext>
            </a:extLst>
          </p:cNvSpPr>
          <p:nvPr>
            <p:ph idx="2"/>
          </p:nvPr>
        </p:nvSpPr>
        <p:spPr>
          <a:xfrm>
            <a:off x="457200" y="1435100"/>
            <a:ext cx="3008630" cy="4691380"/>
          </a:xfrm>
        </p:spPr>
        <p:txBody>
          <a:bodyPr/>
          <a:lstStyle/>
          <a:p>
            <a:pPr/>
            <a:r>
              <a:t>Klik untuk mengedit gaya teks Master</a:t>
            </a:r>
          </a:p>
        </p:txBody>
      </p:sp>
    </p:spTree>
  </p:cSld>
  <p:clrMapOvr>
    <a:masterClrMapping/>
  </p:clrMapOvr>
</p:sldLayout>
</file>

<file path=ppt/slideLayouts/slideLayout42.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IgdAADGLAAABCEAABAAAAAmAAAACAAAAIEAAAAAAAAA"/>
              </a:ext>
            </a:extLst>
          </p:cNvSpPr>
          <p:nvPr>
            <p:ph type="title"/>
          </p:nvPr>
        </p:nvSpPr>
        <p:spPr>
          <a:xfrm>
            <a:off x="1791970" y="4800600"/>
            <a:ext cx="5486400" cy="566420"/>
          </a:xfrm>
        </p:spPr>
        <p:txBody>
          <a:bodyPr vert="horz"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MYDAADGLAAAFh0AABAAAAAmAAAACAAAAAEAAAAAAAAA"/>
              </a:ext>
            </a:extLst>
          </p:cNvSpPr>
          <p:nvPr>
            <p:ph idx="1"/>
          </p:nvPr>
        </p:nvSpPr>
        <p:spPr>
          <a:xfrm>
            <a:off x="1791970" y="613410"/>
            <a:ext cx="5486400" cy="4114800"/>
          </a:xfrm>
        </p:spPr>
        <p:txBody>
          <a:bodyPr/>
          <a:lstStyle/>
          <a:p>
            <a:pPr/>
            <a:r>
              <a:t>Klik untuk mengedit gaya teks Master</a:t>
            </a:r>
          </a:p>
        </p:txBody>
      </p:sp>
      <p:sp>
        <p:nvSpPr>
          <p:cNvPr id="4" name="TeksSlide2"/>
          <p:cNvSpPr>
            <a:spLocks noGrp="1" noChangeArrowheads="1"/>
            <a:extLst>
              <a:ext uri="smNativeData">
                <pr:smNativeData xmlns:pr="smNativeData" val="SMDATA_16_6hA1XRMAAAAlAAAAZAAAAA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L4Avg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AQhAADGLAAA+CUAABAAAAAmAAAACAAAAAEAAAAAAAAA"/>
              </a:ext>
            </a:extLst>
          </p:cNvSpPr>
          <p:nvPr>
            <p:ph idx="2"/>
          </p:nvPr>
        </p:nvSpPr>
        <p:spPr>
          <a:xfrm>
            <a:off x="1791970" y="5367020"/>
            <a:ext cx="5486400" cy="805180"/>
          </a:xfrm>
        </p:spPr>
        <p:txBody>
          <a:bodyPr/>
          <a:lstStyle/>
          <a:p>
            <a:pPr/>
            <a:r>
              <a:t>Klik untuk mengedit gaya teks Master</a:t>
            </a:r>
          </a:p>
        </p:txBody>
      </p:sp>
    </p:spTree>
  </p:cSld>
  <p:clrMapOvr>
    <a:masterClrMapping/>
  </p:clrMapOvr>
</p:sldLayout>
</file>

<file path=ppt/slideLayouts/slideLayout43.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MgAy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PcIAABwNQAAbSUAABAAAAAmAAAACAAAAAIAAAAAAAAA"/>
              </a:ext>
            </a:extLst>
          </p:cNvSpPr>
          <p:nvPr>
            <p:ph idx="1"/>
          </p:nvPr>
        </p:nvSpPr>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44.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A0AAAAAAAAAAAAAAAAAAAAAAAAAAAAAAAAC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L4Avg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CgAALABAABwNQAAsCUAABAAAAAmAAAACAAAAIMAAAAAAAAA"/>
              </a:ext>
            </a:extLst>
          </p:cNvSpPr>
          <p:nvPr>
            <p:ph type="title"/>
          </p:nvPr>
        </p:nvSpPr>
        <p:spPr>
          <a:xfrm>
            <a:off x="6629400" y="274320"/>
            <a:ext cx="2057400" cy="5852160"/>
          </a:xfrm>
        </p:spPr>
        <p:txBody>
          <a:bodyPr vert="vert"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A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LABAADYJwAAsCUAABAAAAAmAAAACAAAAAMAAAAAAAAA"/>
              </a:ext>
            </a:extLst>
          </p:cNvSpPr>
          <p:nvPr>
            <p:ph idx="1"/>
          </p:nvPr>
        </p:nvSpPr>
        <p:spPr>
          <a:xfrm>
            <a:off x="457200" y="274320"/>
            <a:ext cx="6019800" cy="5852160"/>
          </a:xfrm>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Tree>
  </p:cSld>
  <p:clrMapOvr>
    <a:masterClrMapping/>
  </p:clrMapOvr>
</p:sldLayout>
</file>

<file path=ppt/slideLayouts/slideLayout45.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Title slide">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6_6hA1XRMAAAAlAAAAZAAAAE8B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OAQAAIAQAAAINAAAwBIAABAgAAAmAAAACAAAAP3w////////"/>
              </a:ext>
            </a:extLst>
          </p:cNvSpPr>
          <p:nvPr>
            <p:ph type="ctrTitle"/>
          </p:nvPr>
        </p:nvSpPr>
        <p:spPr>
          <a:xfrm>
            <a:off x="685800" y="2682240"/>
            <a:ext cx="7772400" cy="365760"/>
          </a:xfrm>
          <a:noFill/>
          <a:ln>
            <a:noFill/>
          </a:ln>
          <a:effectLst/>
        </p:spPr>
        <p:txBody>
          <a:bodyPr vert="horz" wrap="square" numCol="1" spcCol="215900" anchor="ctr">
            <a:prstTxWarp prst="textNoShape">
              <a:avLst/>
            </a:prstTxWarp>
          </a:bodyPr>
          <a:lstStyle>
            <a:lvl1pPr marL="0" marR="0" indent="0" algn="l" defTabSz="449580">
              <a:lnSpc>
                <a:spcPct val="100000"/>
              </a:lnSpc>
              <a:spcBef>
                <a:spcPts val="0"/>
              </a:spcBef>
              <a:spcAft>
                <a:spcPts val="0"/>
              </a:spcAft>
              <a:buNone/>
              <a:tabLst/>
              <a:defRPr sz="3800" b="0" i="0" u="none" strike="noStrike" kern="1" spc="0" baseline="0">
                <a:solidFill>
                  <a:schemeClr val="bg1"/>
                </a:solidFill>
                <a:effectLst/>
                <a:latin typeface="Calibri Light" pitchFamily="2" charset="0"/>
                <a:ea typeface="Calibri Light" pitchFamily="2" charset="0"/>
                <a:cs typeface="Calibri Light" pitchFamily="2" charset="0"/>
              </a:defRPr>
            </a:lvl1pPr>
          </a:lstStyle>
          <a:p>
            <a:pPr/>
            <a:r>
              <a:t>Click to edit Master title style</a:t>
            </a:r>
          </a:p>
        </p:txBody>
      </p:sp>
      <p:sp>
        <p:nvSpPr>
          <p:cNvPr id="3" name="SlideSubtitle1"/>
          <p:cNvSpPr>
            <a:spLocks noGrp="1" noChangeArrowheads="1"/>
            <a:extLst>
              <a:ext uri="smNativeData">
                <pr:smNativeData xmlns:pr="smNativeData" val="SMDATA_16_6hA1XRMAAAAlAAAAZAAAAE8B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cAgAAOgXAADQLwAAKBoAABAgAAAmAAAACAAAAH3w////////"/>
              </a:ext>
            </a:extLst>
          </p:cNvSpPr>
          <p:nvPr>
            <p:ph type="subTitle" idx="1"/>
          </p:nvPr>
        </p:nvSpPr>
        <p:spPr>
          <a:xfrm>
            <a:off x="1371600" y="3886200"/>
            <a:ext cx="6400800" cy="365760"/>
          </a:xfrm>
          <a:noFill/>
          <a:ln>
            <a:noFill/>
          </a:ln>
          <a:effectLst/>
        </p:spPr>
        <p:txBody>
          <a:bodyPr vert="horz" wrap="square" numCol="1" spcCol="215900" anchor="t">
            <a:prstTxWarp prst="textNoShape">
              <a:avLst/>
            </a:prstTxWarp>
          </a:bodyPr>
          <a:lstStyle>
            <a:lvl1pPr marL="0" marR="0" indent="0" algn="l" defTabSz="449580">
              <a:lnSpc>
                <a:spcPct val="100000"/>
              </a:lnSpc>
              <a:spcBef>
                <a:spcPts val="0"/>
              </a:spcBef>
              <a:spcAft>
                <a:spcPts val="0"/>
              </a:spcAft>
              <a:buNone/>
              <a:tabLst/>
              <a:defRPr sz="2400" b="0" i="0" u="none" strike="noStrike" kern="1" spc="0" baseline="0">
                <a:solidFill>
                  <a:srgbClr val="444446"/>
                </a:solidFill>
                <a:effectLst/>
                <a:latin typeface="Calibri" pitchFamily="2" charset="0"/>
                <a:ea typeface="Calibri" pitchFamily="2" charset="0"/>
                <a:cs typeface="Calibri" pitchFamily="2" charset="0"/>
              </a:defRPr>
            </a:lvl1pPr>
          </a:lstStyle>
          <a:p>
            <a:pPr/>
            <a:r>
              <a:t>Click to edit Master subtitle style</a:t>
            </a:r>
          </a:p>
        </p:txBody>
      </p:sp>
      <p:sp>
        <p:nvSpPr>
          <p:cNvPr id="4" name="DateTimeArea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Hxw////////"/>
              </a:ext>
            </a:extLst>
          </p:cNvSpPr>
          <p:nvPr>
            <p:ph type="dt" sz="quarter" idx="10"/>
          </p:nvPr>
        </p:nvSpPr>
        <p:spPr>
          <a:noFill/>
          <a:ln>
            <a:noFill/>
          </a:ln>
          <a:effectLst/>
        </p:spPr>
        <p:txBody>
          <a:bodyPr vert="horz" wrap="square" lIns="0" tIns="0" rIns="0" bIns="0" numCol="1" spcCol="215900" anchor="t">
            <a:prstTxWarp prst="textNoShape">
              <a:avLst/>
            </a:prstTxWarp>
          </a:bodyPr>
          <a:lstStyle/>
          <a:p>
            <a:pPr/>
            <a:fld id="{27F5D842-0CCA-A02E-844D-FA7B960372AF}" type="datetime1">
              <a:t/>
            </a:fld>
          </a:p>
        </p:txBody>
      </p:sp>
      <p:sp>
        <p:nvSpPr>
          <p:cNvPr id="5" name="FooterArea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Hxw////////"/>
              </a:ext>
            </a:extLst>
          </p:cNvSpPr>
          <p:nvPr>
            <p:ph type="ftr" sz="quarter" idx="11"/>
          </p:nvPr>
        </p:nvSpPr>
        <p:spPr>
          <a:noFill/>
          <a:ln>
            <a:noFill/>
          </a:ln>
          <a:effectLst/>
        </p:spPr>
        <p:txBody>
          <a:bodyPr vert="horz" wrap="square" lIns="0" tIns="0" rIns="0" bIns="0" numCol="1" spcCol="215900" anchor="t">
            <a:prstTxWarp prst="textNoShape">
              <a:avLst/>
            </a:prstTxWarp>
          </a:bodyPr>
          <a:lstStyle/>
          <a:p>
            <a:pPr/>
          </a:p>
        </p:txBody>
      </p:sp>
      <p:sp>
        <p:nvSpPr>
          <p:cNvPr id="6" name="SlideNumberArea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Hxw////////"/>
              </a:ext>
            </a:extLst>
          </p:cNvSpPr>
          <p:nvPr>
            <p:ph type="sldNum" sz="quarter" idx="12"/>
          </p:nvPr>
        </p:nvSpPr>
        <p:spPr>
          <a:noFill/>
          <a:ln>
            <a:noFill/>
          </a:ln>
          <a:effectLst/>
        </p:spPr>
        <p:txBody>
          <a:bodyPr vert="horz" wrap="square" lIns="0" tIns="0" rIns="0" bIns="0" numCol="1" spcCol="215900" anchor="t">
            <a:prstTxWarp prst="textNoShape">
              <a:avLst/>
            </a:prstTxWarp>
          </a:bodyPr>
          <a:lstStyle/>
          <a:p>
            <a:pPr/>
            <a:fld id="{27F5A97A-34CA-A05F-844D-C20AE7037297}" type="slidenum">
              <a:t/>
            </a:fld>
          </a:p>
        </p:txBody>
      </p:sp>
    </p:spTree>
  </p:cSld>
  <p:clrMapOvr>
    <a:masterClrMapping/>
  </p:clrMapOvr>
</p:sldLayout>
</file>

<file path=ppt/slideLayouts/slideLayout4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Judul dan konte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gIAAJkHAADeNQAAXRIAABAgAAAmAAAACAAAAAAAAAAAAAAA"/>
              </a:ext>
            </a:extLst>
          </p:cNvSpPr>
          <p:nvPr>
            <p:ph idx="1"/>
          </p:nvPr>
        </p:nvSpPr>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A5AE-E0CA-A053-844D-1606EB037243}"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801D-53CA-A076-844D-A523CE0372F0}" type="slidenum">
              <a:t/>
            </a:fld>
          </a:p>
        </p:txBody>
      </p:sp>
    </p:spTree>
  </p:cSld>
  <p:clrMapOvr>
    <a:masterClrMapping/>
  </p:clrMapOvr>
</p:sldLayout>
</file>

<file path=ppt/slideLayouts/slideLayout47.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BwbAABCNAAAfSMAABAgAAAmAAAACAAAAAEAAAAAAAAA"/>
              </a:ext>
            </a:extLst>
          </p:cNvSpPr>
          <p:nvPr>
            <p:ph type="title"/>
          </p:nvPr>
        </p:nvSpPr>
        <p:spPr>
          <a:xfrm>
            <a:off x="722630" y="4406900"/>
            <a:ext cx="7772400" cy="1362075"/>
          </a:xfrm>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OERAABCNAAAHBsAABAgAAAmAAAACAAAAIEAAAAAAAAA"/>
              </a:ext>
            </a:extLst>
          </p:cNvSpPr>
          <p:nvPr>
            <p:ph idx="1"/>
          </p:nvPr>
        </p:nvSpPr>
        <p:spPr>
          <a:xfrm>
            <a:off x="722630" y="2906395"/>
            <a:ext cx="7772400" cy="1500505"/>
          </a:xfrm>
        </p:spPr>
        <p:txBody>
          <a:bodyPr vert="horz" wrap="square" lIns="0" tIns="0" rIns="0" bIns="0" numCol="1" spcCol="215900" anchor="b">
            <a:prstTxWarp prst="textNoShape">
              <a:avLst/>
            </a:prstTxWarp>
          </a:bodyPr>
          <a:lstStyle/>
          <a:p>
            <a:pPr/>
            <a:r>
              <a:t>Klik untuk mengedit gaya teks Master</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9D89-C7CA-A06B-844D-313ED3037264}"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B9B8-F6CA-A04F-844D-001AF7037255}" type="slidenum">
              <a:t/>
            </a:fld>
          </a:p>
        </p:txBody>
      </p:sp>
    </p:spTree>
  </p:cSld>
  <p:clrMapOvr>
    <a:masterClrMapping/>
  </p:clrMapOvr>
</p:sldLayout>
</file>

<file path=ppt/slideLayouts/slideLayout48.xml><?xml version="1.0" encoding="utf-8"?>
<p:sldLayout xmlns:p="http://schemas.openxmlformats.org/presentationml/2006/main" xmlns:p14="http://schemas.microsoft.com/office/powerpoint/2010/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gJAACoGwAAsCUAABAgAAAmAAAACAAAAAEAAAAAAAAA"/>
              </a:ext>
            </a:extLst>
          </p:cNvSpPr>
          <p:nvPr>
            <p:ph idx="1"/>
          </p:nvPr>
        </p:nvSpPr>
        <p:spPr>
          <a:xfrm>
            <a:off x="457200" y="1600200"/>
            <a:ext cx="4038600" cy="452628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mBwAANgJAABwNQAASBIAABAgAAAmAAAACAAAAAEAAAAAAAAA"/>
              </a:ext>
            </a:extLst>
          </p:cNvSpPr>
          <p:nvPr>
            <p:ph idx="2"/>
          </p:nvPr>
        </p:nvSpPr>
        <p:spPr>
          <a:xfrm>
            <a:off x="4648200" y="1600200"/>
            <a:ext cx="4038600" cy="137160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5"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883A-74CA-A07E-844D-822BC60372D7}" type="datetime1">
              <a:t/>
            </a:fld>
          </a:p>
        </p:txBody>
      </p:sp>
      <p:sp>
        <p:nvSpPr>
          <p:cNvPr id="6"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7"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A416-58CA-A052-844D-AE07EA0372FB}" type="slidenum">
              <a:t/>
            </a:fld>
          </a:p>
        </p:txBody>
      </p:sp>
    </p:spTree>
  </p:cSld>
  <p:clrMapOvr>
    <a:masterClrMapping/>
  </p:clrMapOvr>
</p:sldLayout>
</file>

<file path=ppt/slideLayouts/slideLayout49.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3"/>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HEJAACqGwAAYQ0AABAgAAAmAAAACAAAAIEAAAAAAAAA"/>
              </a:ext>
            </a:extLst>
          </p:cNvSpPr>
          <p:nvPr>
            <p:ph idx="1"/>
          </p:nvPr>
        </p:nvSpPr>
        <p:spPr>
          <a:xfrm>
            <a:off x="457200" y="1534795"/>
            <a:ext cx="4039870" cy="640080"/>
          </a:xfrm>
        </p:spPr>
        <p:txBody>
          <a:bodyPr vert="horz" wrap="square" lIns="0" tIns="0" rIns="0" bIns="0" numCol="1" spcCol="215900" anchor="b">
            <a:prstTxWarp prst="textNoShape">
              <a:avLst/>
            </a:prstTxWarp>
          </a:bodyPr>
          <a:lstStyle/>
          <a:p>
            <a:pPr/>
            <a:r>
              <a:t>Klik untuk mengedit gaya teks Master</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GENAACqGwAA0RUAABAgAAAmAAAACAAAAAEAAAAAAAAA"/>
              </a:ext>
            </a:extLst>
          </p:cNvSpPr>
          <p:nvPr>
            <p:ph idx="2"/>
          </p:nvPr>
        </p:nvSpPr>
        <p:spPr>
          <a:xfrm>
            <a:off x="457200" y="2174875"/>
            <a:ext cx="4039870" cy="137160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5" name="TeksSlide2"/>
          <p:cNvSpPr>
            <a:spLocks noGrp="1" noChangeArrowheads="1"/>
            <a:extLst>
              <a:ext uri="smNativeData">
                <pr:smNativeData xmlns:pr="smNativeData" val="SMDATA_16_6hA1XRMAAAAlAAAAZAAAAE8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LELAABwNQAAYQ0AABAgAAAmAAAACAAAAIEAAAAAAAAA"/>
              </a:ext>
            </a:extLst>
          </p:cNvSpPr>
          <p:nvPr>
            <p:ph idx="3"/>
          </p:nvPr>
        </p:nvSpPr>
        <p:spPr>
          <a:xfrm>
            <a:off x="4646930" y="1900555"/>
            <a:ext cx="4039870" cy="274320"/>
          </a:xfrm>
        </p:spPr>
        <p:txBody>
          <a:bodyPr vert="horz" wrap="square" lIns="0" tIns="0" rIns="0" bIns="0" numCol="1" spcCol="215900" anchor="b">
            <a:prstTxWarp prst="textNoShape">
              <a:avLst/>
            </a:prstTxWarp>
          </a:bodyPr>
          <a:lstStyle/>
          <a:p>
            <a:pPr/>
            <a:r>
              <a:t>Klik untuk mengedit gaya teks Master</a:t>
            </a:r>
          </a:p>
        </p:txBody>
      </p:sp>
      <p:sp>
        <p:nvSpPr>
          <p:cNvPr id="6" name="TeksSlide4"/>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GENAABwNQAA0RUAABAgAAAmAAAACAAAAAEAAAAAAAAA"/>
              </a:ext>
            </a:extLst>
          </p:cNvSpPr>
          <p:nvPr>
            <p:ph idx="4"/>
          </p:nvPr>
        </p:nvSpPr>
        <p:spPr>
          <a:xfrm>
            <a:off x="4646930" y="2174875"/>
            <a:ext cx="4039870" cy="137160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7"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E05B-15CA-A016-844D-E343AE0372B6}" type="datetime1">
              <a:t/>
            </a:fld>
          </a:p>
        </p:txBody>
      </p:sp>
      <p:sp>
        <p:nvSpPr>
          <p:cNvPr id="8"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9"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AEC1-8FCA-A058-844D-790DE003722C}" type="slidenum">
              <a:t/>
            </a:fld>
          </a:p>
        </p:txBody>
      </p:sp>
    </p:spTree>
  </p:cSld>
  <p:clrMapOvr>
    <a:masterClrMapping/>
  </p:clrMapOvr>
</p:sldLayout>
</file>

<file path=ppt/slideLayouts/slideLayout5.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3"/>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HEJAACqGwAAYQ0AABAgAAAmAAAACAAAAIEAAAAAAAAA"/>
              </a:ext>
            </a:extLst>
          </p:cNvSpPr>
          <p:nvPr>
            <p:ph idx="1"/>
          </p:nvPr>
        </p:nvSpPr>
        <p:spPr>
          <a:xfrm>
            <a:off x="457200" y="1534795"/>
            <a:ext cx="4039870" cy="640080"/>
          </a:xfrm>
        </p:spPr>
        <p:txBody>
          <a:bodyPr vert="horz" wrap="square" lIns="0" tIns="0" rIns="0" bIns="0" numCol="1" spcCol="215900" anchor="b">
            <a:prstTxWarp prst="textNoShape">
              <a:avLst/>
            </a:prstTxWarp>
          </a:bodyPr>
          <a:lstStyle/>
          <a:p>
            <a:pPr/>
            <a:r>
              <a:t>Klik untuk mengedit gaya teks Master</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GENAACqGwAA0RUAABAgAAAmAAAACAAAAAEAAAAAAAAA"/>
              </a:ext>
            </a:extLst>
          </p:cNvSpPr>
          <p:nvPr>
            <p:ph idx="2"/>
          </p:nvPr>
        </p:nvSpPr>
        <p:spPr>
          <a:xfrm>
            <a:off x="457200" y="2174875"/>
            <a:ext cx="4039870" cy="137160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5" name="TeksSlide2"/>
          <p:cNvSpPr>
            <a:spLocks noGrp="1" noChangeArrowheads="1"/>
            <a:extLst>
              <a:ext uri="smNativeData">
                <pr:smNativeData xmlns:pr="smNativeData" val="SMDATA_16_6hA1XRMAAAAlAAAAZAAAAE8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LELAABwNQAAYQ0AABAgAAAmAAAACAAAAIEAAAAAAAAA"/>
              </a:ext>
            </a:extLst>
          </p:cNvSpPr>
          <p:nvPr>
            <p:ph idx="3"/>
          </p:nvPr>
        </p:nvSpPr>
        <p:spPr>
          <a:xfrm>
            <a:off x="4646930" y="1900555"/>
            <a:ext cx="4039870" cy="274320"/>
          </a:xfrm>
        </p:spPr>
        <p:txBody>
          <a:bodyPr vert="horz" wrap="square" lIns="0" tIns="0" rIns="0" bIns="0" numCol="1" spcCol="215900" anchor="b">
            <a:prstTxWarp prst="textNoShape">
              <a:avLst/>
            </a:prstTxWarp>
          </a:bodyPr>
          <a:lstStyle/>
          <a:p>
            <a:pPr/>
            <a:r>
              <a:t>Klik untuk mengedit gaya teks Master</a:t>
            </a:r>
          </a:p>
        </p:txBody>
      </p:sp>
      <p:sp>
        <p:nvSpPr>
          <p:cNvPr id="6" name="TeksSlide4"/>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GENAABwNQAA0RUAABAgAAAmAAAACAAAAAEAAAAAAAAA"/>
              </a:ext>
            </a:extLst>
          </p:cNvSpPr>
          <p:nvPr>
            <p:ph idx="4"/>
          </p:nvPr>
        </p:nvSpPr>
        <p:spPr>
          <a:xfrm>
            <a:off x="4646930" y="2174875"/>
            <a:ext cx="4039870" cy="137160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7"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I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D159-17CA-A027-844D-E1729F0372B4}" type="datetime1">
              <a:t/>
            </a:fld>
          </a:p>
        </p:txBody>
      </p:sp>
      <p:sp>
        <p:nvSpPr>
          <p:cNvPr id="8"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9"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DCE3-ADCA-A02A-844D-5B7F9203720E}" type="slidenum">
              <a:t/>
            </a:fld>
          </a:p>
        </p:txBody>
      </p:sp>
    </p:spTree>
  </p:cSld>
  <p:clrMapOvr>
    <a:masterClrMapping/>
  </p:clrMapOvr>
</p:sldLayout>
</file>

<file path=ppt/slideLayouts/slideLayout50.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cSld name="Hanya judul">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C84C-02CA-A03E-844D-F46B860372A1}" type="datetime1">
              <a:t/>
            </a:fld>
          </a:p>
        </p:txBody>
      </p:sp>
      <p:sp>
        <p:nvSpPr>
          <p:cNvPr id="4"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5"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92AB-E5CA-A064-844D-1331DC037246}" type="slidenum">
              <a:t/>
            </a:fld>
          </a:p>
        </p:txBody>
      </p:sp>
    </p:spTree>
  </p:cSld>
  <p:clrMapOvr>
    <a:masterClrMapping/>
  </p:clrMapOvr>
</p:sldLayout>
</file>

<file path=ppt/slideLayouts/slideLayout51.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E36C-22CA-A015-844D-D440AD037281}" type="datetime1">
              <a:t/>
            </a:fld>
          </a:p>
        </p:txBody>
      </p:sp>
      <p:sp>
        <p:nvSpPr>
          <p:cNvPr id="3"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4"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FCB2-FCCA-A00A-844D-0A5FB203725F}" type="slidenum">
              <a:t/>
            </a:fld>
          </a:p>
        </p:txBody>
      </p:sp>
    </p:spTree>
  </p:cSld>
  <p:clrMapOvr>
    <a:masterClrMapping/>
  </p:clrMapOvr>
</p:sldLayout>
</file>

<file path=ppt/slideLayouts/slideLayout52.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K4BAABSFQAA1AgAABAgAAAmAAAACAAAAIEAAAAAAAAA"/>
              </a:ext>
            </a:extLst>
          </p:cNvSpPr>
          <p:nvPr>
            <p:ph type="title"/>
          </p:nvPr>
        </p:nvSpPr>
        <p:spPr>
          <a:xfrm>
            <a:off x="457200" y="273050"/>
            <a:ext cx="3008630" cy="1162050"/>
          </a:xfrm>
        </p:spPr>
        <p:txBody>
          <a:bodyPr vert="horz" wrap="square" lIns="0" tIns="0" rIns="0" bIns="0" numCol="1" spcCol="215900" anchor="b">
            <a:prstTxWarp prst="textNoShape">
              <a:avLst/>
            </a:prstTxWarp>
          </a:bodyPr>
          <a:lstStyle/>
          <a:p>
            <a:pPr/>
            <a:r>
              <a:t>Klik untuk mengedit gaya judul Master</a:t>
            </a:r>
          </a:p>
        </p:txBody>
      </p:sp>
      <p:sp>
        <p:nvSpPr>
          <p:cNvPr id="3" name="TeksSlide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UAAK4BAABwNQAAsCUAABAgAAAmAAAACAAAAAEAAAAAAAAA"/>
              </a:ext>
            </a:extLst>
          </p:cNvSpPr>
          <p:nvPr>
            <p:ph idx="1"/>
          </p:nvPr>
        </p:nvSpPr>
        <p:spPr>
          <a:xfrm>
            <a:off x="3575050" y="273050"/>
            <a:ext cx="5111750" cy="585343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QIAABSFQAANAwAABAgAAAmAAAACAAAAAEAAAAAAAAA"/>
              </a:ext>
            </a:extLst>
          </p:cNvSpPr>
          <p:nvPr>
            <p:ph idx="2"/>
          </p:nvPr>
        </p:nvSpPr>
        <p:spPr>
          <a:xfrm>
            <a:off x="457200" y="1435100"/>
            <a:ext cx="3008630" cy="548640"/>
          </a:xfrm>
        </p:spPr>
        <p:txBody>
          <a:bodyPr/>
          <a:lstStyle/>
          <a:p>
            <a:pPr/>
            <a:r>
              <a:t>Klik untuk mengedit gaya teks Master</a:t>
            </a:r>
          </a:p>
        </p:txBody>
      </p:sp>
      <p:sp>
        <p:nvSpPr>
          <p:cNvPr id="5"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gB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B539-77CA-A043-844D-8116FB0372D4}" type="datetime1">
              <a:t/>
            </a:fld>
          </a:p>
        </p:txBody>
      </p:sp>
      <p:sp>
        <p:nvSpPr>
          <p:cNvPr id="6"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gB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7"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C196-D8CA-A037-844D-2E628F03727B}" type="slidenum">
              <a:t/>
            </a:fld>
          </a:p>
        </p:txBody>
      </p:sp>
    </p:spTree>
  </p:cSld>
  <p:clrMapOvr>
    <a:masterClrMapping/>
  </p:clrMapOvr>
</p:sldLayout>
</file>

<file path=ppt/slideLayouts/slideLayout53.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IgdAADGLAAABCEAABAgAAAmAAAACAAAAIEAAAAAAAAA"/>
              </a:ext>
            </a:extLst>
          </p:cNvSpPr>
          <p:nvPr>
            <p:ph type="title"/>
          </p:nvPr>
        </p:nvSpPr>
        <p:spPr>
          <a:xfrm>
            <a:off x="1791970" y="4800600"/>
            <a:ext cx="5486400" cy="566420"/>
          </a:xfrm>
        </p:spPr>
        <p:txBody>
          <a:bodyPr vert="horz" wrap="square" lIns="0" tIns="0" rIns="0" bIns="0" numCol="1" spcCol="215900" anchor="b">
            <a:prstTxWarp prst="textNoShape">
              <a:avLst/>
            </a:prstTxWarp>
          </a:bodyPr>
          <a:lstStyle/>
          <a:p>
            <a:pPr/>
            <a:r>
              <a:t>Klik untuk mengedit gaya judul Master</a:t>
            </a:r>
          </a:p>
        </p:txBody>
      </p:sp>
      <p:sp>
        <p:nvSpPr>
          <p:cNvPr id="3" name="TeksSlide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MYDAADGLAAAFh0AABAgAAAmAAAACAAAAAEAAAAAAAAA"/>
              </a:ext>
            </a:extLst>
          </p:cNvSpPr>
          <p:nvPr>
            <p:ph idx="1"/>
          </p:nvPr>
        </p:nvSpPr>
        <p:spPr>
          <a:xfrm>
            <a:off x="1791970" y="613410"/>
            <a:ext cx="5486400" cy="4114800"/>
          </a:xfrm>
        </p:spPr>
        <p:txBody>
          <a:bodyPr/>
          <a:lstStyle/>
          <a:p>
            <a:pPr/>
            <a:r>
              <a:t>Klik untuk mengedit gaya teks Master</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AQhAADGLAAAtCIAABAgAAAmAAAACAAAAAEAAAAAAAAA"/>
              </a:ext>
            </a:extLst>
          </p:cNvSpPr>
          <p:nvPr>
            <p:ph idx="2"/>
          </p:nvPr>
        </p:nvSpPr>
        <p:spPr>
          <a:xfrm>
            <a:off x="1791970" y="5367020"/>
            <a:ext cx="5486400" cy="274320"/>
          </a:xfrm>
        </p:spPr>
        <p:txBody>
          <a:bodyPr/>
          <a:lstStyle/>
          <a:p>
            <a:pPr/>
            <a:r>
              <a:t>Klik untuk mengedit gaya teks Master</a:t>
            </a:r>
          </a:p>
        </p:txBody>
      </p:sp>
      <p:sp>
        <p:nvSpPr>
          <p:cNvPr id="5"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9516-58CA-A063-844D-AE36DB0372FB}" type="datetime1">
              <a:t/>
            </a:fld>
          </a:p>
        </p:txBody>
      </p:sp>
      <p:sp>
        <p:nvSpPr>
          <p:cNvPr id="6"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7"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CEB0-FECA-A038-844D-086D8003725D}" type="slidenum">
              <a:t/>
            </a:fld>
          </a:p>
        </p:txBody>
      </p:sp>
    </p:spTree>
  </p:cSld>
  <p:clrMapOvr>
    <a:masterClrMapping/>
  </p:clrMapOvr>
</p:sldLayout>
</file>

<file path=ppt/slideLayouts/slideLayout54.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4A7g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gIAAJkHAADeNQAAXRIAABAgAAAmAAAACAAAAAIAAAAAAAAA"/>
              </a:ext>
            </a:extLst>
          </p:cNvSpPr>
          <p:nvPr>
            <p:ph idx="1"/>
          </p:nvPr>
        </p:nvSpPr>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FFA0-EECA-A009-844D-185CB103724D}"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BA49-07CA-A04C-844D-F119F40372A4}" type="slidenum">
              <a:t/>
            </a:fld>
          </a:p>
        </p:txBody>
      </p:sp>
    </p:spTree>
  </p:cSld>
  <p:clrMapOvr>
    <a:masterClrMapping/>
  </p:clrMapOvr>
</p:sldLayout>
</file>

<file path=ppt/slideLayouts/slideLayout55.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C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CgAALABAABwNQAAsCUAABAgAAAmAAAACAAAAIMAAAAAAAAA"/>
              </a:ext>
            </a:extLst>
          </p:cNvSpPr>
          <p:nvPr>
            <p:ph type="title"/>
          </p:nvPr>
        </p:nvSpPr>
        <p:spPr>
          <a:xfrm>
            <a:off x="6629400" y="274320"/>
            <a:ext cx="2057400" cy="5852160"/>
          </a:xfrm>
        </p:spPr>
        <p:txBody>
          <a:bodyPr vert="vert"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LABAADYJwAAsCUAABAgAAAmAAAACAAAAAMAAAAAAAAA"/>
              </a:ext>
            </a:extLst>
          </p:cNvSpPr>
          <p:nvPr>
            <p:ph idx="1"/>
          </p:nvPr>
        </p:nvSpPr>
        <p:spPr>
          <a:xfrm>
            <a:off x="457200" y="274320"/>
            <a:ext cx="6019800" cy="5852160"/>
          </a:xfrm>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gE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B881-CFCA-A04E-844D-391BF603726C}"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B05C-12CA-A046-844D-E413FE0372B1}" type="slidenum">
              <a:t/>
            </a:fld>
          </a:p>
        </p:txBody>
      </p:sp>
    </p:spTree>
  </p:cSld>
  <p:clrMapOvr>
    <a:masterClrMapping/>
  </p:clrMapOvr>
</p:sldLayout>
</file>

<file path=ppt/slideLayouts/slideLayout56.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Title slide">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6_6hA1XRMAAAAlAAAAZAAAAE8B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OAQAAIAQAAAINAAAwBIAABAgAAAmAAAACAAAAP3w////////"/>
              </a:ext>
            </a:extLst>
          </p:cNvSpPr>
          <p:nvPr>
            <p:ph type="ctrTitle"/>
          </p:nvPr>
        </p:nvSpPr>
        <p:spPr>
          <a:xfrm>
            <a:off x="685800" y="2682240"/>
            <a:ext cx="7772400" cy="365760"/>
          </a:xfrm>
          <a:noFill/>
          <a:ln>
            <a:noFill/>
          </a:ln>
          <a:effectLst/>
        </p:spPr>
        <p:txBody>
          <a:bodyPr vert="horz" wrap="square" numCol="1" spcCol="215900" anchor="ctr">
            <a:prstTxWarp prst="textNoShape">
              <a:avLst/>
            </a:prstTxWarp>
          </a:bodyPr>
          <a:lstStyle>
            <a:lvl1pPr marL="0" marR="0" indent="0" algn="l" defTabSz="914400">
              <a:lnSpc>
                <a:spcPct val="100000"/>
              </a:lnSpc>
              <a:spcBef>
                <a:spcPts val="0"/>
              </a:spcBef>
              <a:spcAft>
                <a:spcPts val="0"/>
              </a:spcAft>
              <a:buNone/>
              <a:tabLst/>
              <a:defRPr sz="3800" b="0" i="0" u="none" strike="noStrike" kern="1" spc="0" baseline="0">
                <a:solidFill>
                  <a:schemeClr val="bg1"/>
                </a:solidFill>
                <a:effectLst/>
                <a:latin typeface="Calibri Light" pitchFamily="2" charset="0"/>
                <a:ea typeface="Calibri Light" pitchFamily="2" charset="0"/>
                <a:cs typeface="Calibri Light" pitchFamily="2" charset="0"/>
              </a:defRPr>
            </a:lvl1pPr>
          </a:lstStyle>
          <a:p>
            <a:pPr/>
            <a:r>
              <a:t>Click to edit Master title style</a:t>
            </a:r>
          </a:p>
        </p:txBody>
      </p:sp>
      <p:sp>
        <p:nvSpPr>
          <p:cNvPr id="3" name="SlideSubtitle1"/>
          <p:cNvSpPr>
            <a:spLocks noGrp="1" noChangeArrowheads="1"/>
            <a:extLst>
              <a:ext uri="smNativeData">
                <pr:smNativeData xmlns:pr="smNativeData" val="SMDATA_16_6hA1XRMAAAAlAAAAZAAAAE8B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cAgAAOgXAADQLwAAKBoAABAgAAAmAAAACAAAAH3w////////"/>
              </a:ext>
            </a:extLst>
          </p:cNvSpPr>
          <p:nvPr>
            <p:ph type="subTitle" idx="1"/>
          </p:nvPr>
        </p:nvSpPr>
        <p:spPr>
          <a:xfrm>
            <a:off x="1371600" y="3886200"/>
            <a:ext cx="6400800" cy="365760"/>
          </a:xfrm>
          <a:noFill/>
          <a:ln>
            <a:noFill/>
          </a:ln>
          <a:effectLst/>
        </p:spPr>
        <p:txBody>
          <a:bodyPr vert="horz" wrap="square" numCol="1" spcCol="215900" anchor="t">
            <a:prstTxWarp prst="textNoShape">
              <a:avLst/>
            </a:prstTxWarp>
          </a:bodyPr>
          <a:lstStyle>
            <a:lvl1pPr marL="0" marR="0" indent="0" algn="l" defTabSz="914400">
              <a:lnSpc>
                <a:spcPct val="100000"/>
              </a:lnSpc>
              <a:spcBef>
                <a:spcPts val="0"/>
              </a:spcBef>
              <a:spcAft>
                <a:spcPts val="0"/>
              </a:spcAft>
              <a:buNone/>
              <a:tabLst/>
              <a:defRPr sz="2400" b="0" i="0" u="none" strike="noStrike" kern="1" spc="0" baseline="0">
                <a:solidFill>
                  <a:srgbClr val="444446"/>
                </a:solidFill>
                <a:effectLst/>
                <a:latin typeface="Calibri" pitchFamily="2" charset="0"/>
                <a:ea typeface="Calibri" pitchFamily="2" charset="0"/>
                <a:cs typeface="Calibri" pitchFamily="2" charset="0"/>
              </a:defRPr>
            </a:lvl1pPr>
          </a:lstStyle>
          <a:p>
            <a:pPr/>
            <a:r>
              <a:t>Click to edit Master subtitle style</a:t>
            </a:r>
          </a:p>
        </p:txBody>
      </p:sp>
      <p:sp>
        <p:nvSpPr>
          <p:cNvPr id="4" name="DateTimeArea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Hxw////////"/>
              </a:ext>
            </a:extLst>
          </p:cNvSpPr>
          <p:nvPr>
            <p:ph type="dt" sz="quarter" idx="10"/>
          </p:nvPr>
        </p:nvSpPr>
        <p:spPr>
          <a:noFill/>
          <a:ln>
            <a:noFill/>
          </a:ln>
          <a:effectLst/>
        </p:spPr>
        <p:txBody>
          <a:bodyPr vert="horz" wrap="square" lIns="0" tIns="0" rIns="0" bIns="0" numCol="1" spcCol="215900" anchor="t">
            <a:prstTxWarp prst="textNoShape">
              <a:avLst/>
            </a:prstTxWarp>
          </a:bodyPr>
          <a:lstStyle/>
          <a:p>
            <a:pPr/>
            <a:fld id="{27F5C6CF-81CA-A030-844D-776588037222}" type="datetime1">
              <a:t/>
            </a:fld>
          </a:p>
        </p:txBody>
      </p:sp>
      <p:sp>
        <p:nvSpPr>
          <p:cNvPr id="5" name="FooterArea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Hxw////////"/>
              </a:ext>
            </a:extLst>
          </p:cNvSpPr>
          <p:nvPr>
            <p:ph type="ftr" sz="quarter" idx="11"/>
          </p:nvPr>
        </p:nvSpPr>
        <p:spPr>
          <a:noFill/>
          <a:ln>
            <a:noFill/>
          </a:ln>
          <a:effectLst/>
        </p:spPr>
        <p:txBody>
          <a:bodyPr vert="horz" wrap="square" lIns="0" tIns="0" rIns="0" bIns="0" numCol="1" spcCol="215900" anchor="t">
            <a:prstTxWarp prst="textNoShape">
              <a:avLst/>
            </a:prstTxWarp>
          </a:bodyPr>
          <a:lstStyle/>
          <a:p>
            <a:pPr/>
          </a:p>
        </p:txBody>
      </p:sp>
      <p:sp>
        <p:nvSpPr>
          <p:cNvPr id="6" name="SlideNumberArea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Hxw////////"/>
              </a:ext>
            </a:extLst>
          </p:cNvSpPr>
          <p:nvPr>
            <p:ph type="sldNum" sz="quarter" idx="12"/>
          </p:nvPr>
        </p:nvSpPr>
        <p:spPr>
          <a:noFill/>
          <a:ln>
            <a:noFill/>
          </a:ln>
          <a:effectLst/>
        </p:spPr>
        <p:txBody>
          <a:bodyPr vert="horz" wrap="square" lIns="0" tIns="0" rIns="0" bIns="0" numCol="1" spcCol="215900" anchor="t">
            <a:prstTxWarp prst="textNoShape">
              <a:avLst/>
            </a:prstTxWarp>
          </a:bodyPr>
          <a:lstStyle/>
          <a:p>
            <a:pPr/>
            <a:fld id="{27F59A68-26CA-A06C-844D-D039D4037285}" type="slidenum">
              <a:t/>
            </a:fld>
          </a:p>
        </p:txBody>
      </p:sp>
    </p:spTree>
  </p:cSld>
  <p:clrMapOvr>
    <a:masterClrMapping/>
  </p:clrMapOvr>
</p:sldLayout>
</file>

<file path=ppt/slideLayouts/slideLayout57.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Judul dan konte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gIAAJkHAADeNQAAXRIAABAgAAAmAAAACAAAAAAAAAAAAAAA"/>
              </a:ext>
            </a:extLst>
          </p:cNvSpPr>
          <p:nvPr>
            <p:ph idx="1"/>
          </p:nvPr>
        </p:nvSpPr>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CA82-CCCA-A03C-844D-3A698403726F}"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DAE3-ADCA-A02C-844D-5B799403720E}" type="slidenum">
              <a:t/>
            </a:fld>
          </a:p>
        </p:txBody>
      </p:sp>
    </p:spTree>
  </p:cSld>
  <p:clrMapOvr>
    <a:masterClrMapping/>
  </p:clrMapOvr>
</p:sldLayout>
</file>

<file path=ppt/slideLayouts/slideLayout58.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BwbAABCNAAAfSMAABAgAAAmAAAACAAAAAEAAAAAAAAA"/>
              </a:ext>
            </a:extLst>
          </p:cNvSpPr>
          <p:nvPr>
            <p:ph type="title"/>
          </p:nvPr>
        </p:nvSpPr>
        <p:spPr>
          <a:xfrm>
            <a:off x="722630" y="4406900"/>
            <a:ext cx="7772400" cy="1362075"/>
          </a:xfrm>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gQAAOERAABCNAAAHBsAABAgAAAmAAAACAAAAIEAAAAAAAAA"/>
              </a:ext>
            </a:extLst>
          </p:cNvSpPr>
          <p:nvPr>
            <p:ph idx="1"/>
          </p:nvPr>
        </p:nvSpPr>
        <p:spPr>
          <a:xfrm>
            <a:off x="722630" y="2906395"/>
            <a:ext cx="7772400" cy="1500505"/>
          </a:xfrm>
        </p:spPr>
        <p:txBody>
          <a:bodyPr vert="horz" wrap="square" lIns="0" tIns="0" rIns="0" bIns="0" numCol="1" spcCol="215900" anchor="b">
            <a:prstTxWarp prst="textNoShape">
              <a:avLst/>
            </a:prstTxWarp>
          </a:bodyPr>
          <a:lstStyle/>
          <a:p>
            <a:pPr/>
            <a:r>
              <a:t>Klik untuk mengedit gaya teks Master</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C96F-21CA-A03F-844D-D76A87037282}"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CBC3-8DCA-A03D-844D-7B688503722E}" type="slidenum">
              <a:t/>
            </a:fld>
          </a:p>
        </p:txBody>
      </p:sp>
    </p:spTree>
  </p:cSld>
  <p:clrMapOvr>
    <a:masterClrMapping/>
  </p:clrMapOvr>
</p:sldLayout>
</file>

<file path=ppt/slideLayouts/slideLayout59.xml><?xml version="1.0" encoding="utf-8"?>
<p:sldLayout xmlns:p="http://schemas.openxmlformats.org/presentationml/2006/main" xmlns:p14="http://schemas.microsoft.com/office/powerpoint/2010/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gJAACoGwAAsCUAABAgAAAmAAAACAAAAAEAAAAAAAAA"/>
              </a:ext>
            </a:extLst>
          </p:cNvSpPr>
          <p:nvPr>
            <p:ph idx="1"/>
          </p:nvPr>
        </p:nvSpPr>
        <p:spPr>
          <a:xfrm>
            <a:off x="457200" y="1600200"/>
            <a:ext cx="4038600" cy="452628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L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mBwAANgJAABwNQAASBIAABAgAAAmAAAACAAAAAEAAAAAAAAA"/>
              </a:ext>
            </a:extLst>
          </p:cNvSpPr>
          <p:nvPr>
            <p:ph idx="2"/>
          </p:nvPr>
        </p:nvSpPr>
        <p:spPr>
          <a:xfrm>
            <a:off x="4648200" y="1600200"/>
            <a:ext cx="4038600" cy="137160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5"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8433-7DCA-A072-844D-8B27CA0372DE}" type="datetime1">
              <a:t/>
            </a:fld>
          </a:p>
        </p:txBody>
      </p:sp>
      <p:sp>
        <p:nvSpPr>
          <p:cNvPr id="6"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Fo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7"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AFBA-F4CA-A059-844D-020CE1037257}" type="slidenum">
              <a:t/>
            </a:fld>
          </a:p>
        </p:txBody>
      </p:sp>
    </p:spTree>
  </p:cSld>
  <p:clrMapOvr>
    <a:masterClrMapping/>
  </p:clrMapOvr>
</p:sldLayout>
</file>

<file path=ppt/slideLayouts/slideLayout6.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cSld name="Hanya judul">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A576-38CA-A053-844D-CE06EB03729B}" type="datetime1">
              <a:t/>
            </a:fld>
          </a:p>
        </p:txBody>
      </p:sp>
      <p:sp>
        <p:nvSpPr>
          <p:cNvPr id="4"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5"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j/6f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985B-15CA-A06E-844D-E33BD60372B6}" type="slidenum">
              <a:t/>
            </a:fld>
          </a:p>
        </p:txBody>
      </p:sp>
    </p:spTree>
  </p:cSld>
  <p:clrMapOvr>
    <a:masterClrMapping/>
  </p:clrMapOvr>
</p:sldLayout>
</file>

<file path=ppt/slideLayouts/slideLayout60.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3"/>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HEJAACqGwAAYQ0AABAgAAAmAAAACAAAAIEAAAAAAAAA"/>
              </a:ext>
            </a:extLst>
          </p:cNvSpPr>
          <p:nvPr>
            <p:ph idx="1"/>
          </p:nvPr>
        </p:nvSpPr>
        <p:spPr>
          <a:xfrm>
            <a:off x="457200" y="1534795"/>
            <a:ext cx="4039870" cy="640080"/>
          </a:xfrm>
        </p:spPr>
        <p:txBody>
          <a:bodyPr vert="horz" wrap="square" lIns="0" tIns="0" rIns="0" bIns="0" numCol="1" spcCol="215900" anchor="b">
            <a:prstTxWarp prst="textNoShape">
              <a:avLst/>
            </a:prstTxWarp>
          </a:bodyPr>
          <a:lstStyle/>
          <a:p>
            <a:pPr/>
            <a:r>
              <a:t>Klik untuk mengedit gaya teks Master</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GENAACqGwAA0RUAABAgAAAmAAAACAAAAAEAAAAAAAAA"/>
              </a:ext>
            </a:extLst>
          </p:cNvSpPr>
          <p:nvPr>
            <p:ph idx="2"/>
          </p:nvPr>
        </p:nvSpPr>
        <p:spPr>
          <a:xfrm>
            <a:off x="457200" y="2174875"/>
            <a:ext cx="4039870" cy="137160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5" name="TeksSlide2"/>
          <p:cNvSpPr>
            <a:spLocks noGrp="1" noChangeArrowheads="1"/>
            <a:extLst>
              <a:ext uri="smNativeData">
                <pr:smNativeData xmlns:pr="smNativeData" val="SMDATA_16_6hA1XRMAAAAlAAAAZAAAAE8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LELAABwNQAAYQ0AABAgAAAmAAAACAAAAIEAAAAAAAAA"/>
              </a:ext>
            </a:extLst>
          </p:cNvSpPr>
          <p:nvPr>
            <p:ph idx="3"/>
          </p:nvPr>
        </p:nvSpPr>
        <p:spPr>
          <a:xfrm>
            <a:off x="4646930" y="1900555"/>
            <a:ext cx="4039870" cy="274320"/>
          </a:xfrm>
        </p:spPr>
        <p:txBody>
          <a:bodyPr vert="horz" wrap="square" lIns="0" tIns="0" rIns="0" bIns="0" numCol="1" spcCol="215900" anchor="b">
            <a:prstTxWarp prst="textNoShape">
              <a:avLst/>
            </a:prstTxWarp>
          </a:bodyPr>
          <a:lstStyle/>
          <a:p>
            <a:pPr/>
            <a:r>
              <a:t>Klik untuk mengedit gaya teks Master</a:t>
            </a:r>
          </a:p>
        </p:txBody>
      </p:sp>
      <p:sp>
        <p:nvSpPr>
          <p:cNvPr id="6" name="TeksSlide4"/>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lhwAAGENAABwNQAA0RUAABAgAAAmAAAACAAAAAEAAAAAAAAA"/>
              </a:ext>
            </a:extLst>
          </p:cNvSpPr>
          <p:nvPr>
            <p:ph idx="4"/>
          </p:nvPr>
        </p:nvSpPr>
        <p:spPr>
          <a:xfrm>
            <a:off x="4646930" y="2174875"/>
            <a:ext cx="4039870" cy="137160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7"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8E00-4ECA-A078-844D-B82DC00372ED}" type="datetime1">
              <a:t/>
            </a:fld>
          </a:p>
        </p:txBody>
      </p:sp>
      <p:sp>
        <p:nvSpPr>
          <p:cNvPr id="8"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9"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B3EE-A0CA-A045-844D-5610FD037203}" type="slidenum">
              <a:t/>
            </a:fld>
          </a:p>
        </p:txBody>
      </p:sp>
    </p:spTree>
  </p:cSld>
  <p:clrMapOvr>
    <a:masterClrMapping/>
  </p:clrMapOvr>
</p:sldLayout>
</file>

<file path=ppt/slideLayouts/slideLayout61.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cSld name="Hanya judul">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CC0E-40CA-A03A-844D-B66F820372E3}" type="datetime1">
              <a:t/>
            </a:fld>
          </a:p>
        </p:txBody>
      </p:sp>
      <p:sp>
        <p:nvSpPr>
          <p:cNvPr id="4"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5"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FD64-2ACA-A00B-844D-DC5EB3037289}" type="slidenum">
              <a:t/>
            </a:fld>
          </a:p>
        </p:txBody>
      </p:sp>
    </p:spTree>
  </p:cSld>
  <p:clrMapOvr>
    <a:masterClrMapping/>
  </p:clrMapOvr>
</p:sldLayout>
</file>

<file path=ppt/slideLayouts/slideLayout62.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9FF7-B9CA-A069-844D-4F3CD103721A}" type="datetime1">
              <a:t/>
            </a:fld>
          </a:p>
        </p:txBody>
      </p:sp>
      <p:sp>
        <p:nvSpPr>
          <p:cNvPr id="3"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4"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Fo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F57D-33CA-A003-844D-C556BB037290}" type="slidenum">
              <a:t/>
            </a:fld>
          </a:p>
        </p:txBody>
      </p:sp>
    </p:spTree>
  </p:cSld>
  <p:clrMapOvr>
    <a:masterClrMapping/>
  </p:clrMapOvr>
</p:sldLayout>
</file>

<file path=ppt/slideLayouts/slideLayout63.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K4BAABSFQAA1AgAABAgAAAmAAAACAAAAIEAAAAAAAAA"/>
              </a:ext>
            </a:extLst>
          </p:cNvSpPr>
          <p:nvPr>
            <p:ph type="title"/>
          </p:nvPr>
        </p:nvSpPr>
        <p:spPr>
          <a:xfrm>
            <a:off x="457200" y="273050"/>
            <a:ext cx="3008630" cy="1162050"/>
          </a:xfrm>
        </p:spPr>
        <p:txBody>
          <a:bodyPr vert="horz" wrap="square" lIns="0" tIns="0" rIns="0" bIns="0" numCol="1" spcCol="215900" anchor="b">
            <a:prstTxWarp prst="textNoShape">
              <a:avLst/>
            </a:prstTxWarp>
          </a:bodyPr>
          <a:lstStyle/>
          <a:p>
            <a:pPr/>
            <a:r>
              <a:t>Klik untuk mengedit gaya judul Master</a:t>
            </a:r>
          </a:p>
        </p:txBody>
      </p:sp>
      <p:sp>
        <p:nvSpPr>
          <p:cNvPr id="3" name="TeksSlide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UAAK4BAABwNQAAsCUAABAgAAAmAAAACAAAAAEAAAAAAAAA"/>
              </a:ext>
            </a:extLst>
          </p:cNvSpPr>
          <p:nvPr>
            <p:ph idx="1"/>
          </p:nvPr>
        </p:nvSpPr>
        <p:spPr>
          <a:xfrm>
            <a:off x="3575050" y="273050"/>
            <a:ext cx="5111750" cy="585343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QIAABSFQAANAwAABAgAAAmAAAACAAAAAEAAAAAAAAA"/>
              </a:ext>
            </a:extLst>
          </p:cNvSpPr>
          <p:nvPr>
            <p:ph idx="2"/>
          </p:nvPr>
        </p:nvSpPr>
        <p:spPr>
          <a:xfrm>
            <a:off x="457200" y="1435100"/>
            <a:ext cx="3008630" cy="548640"/>
          </a:xfrm>
        </p:spPr>
        <p:txBody>
          <a:bodyPr/>
          <a:lstStyle/>
          <a:p>
            <a:pPr/>
            <a:r>
              <a:t>Klik untuk mengedit gaya teks Master</a:t>
            </a:r>
          </a:p>
        </p:txBody>
      </p:sp>
      <p:sp>
        <p:nvSpPr>
          <p:cNvPr id="5"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D26B-25CA-A024-844D-D3719C037286}" type="datetime1">
              <a:t/>
            </a:fld>
          </a:p>
        </p:txBody>
      </p:sp>
      <p:sp>
        <p:nvSpPr>
          <p:cNvPr id="6"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7"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F78D-C3CA-A001-844D-3554B9037260}" type="slidenum">
              <a:t/>
            </a:fld>
          </a:p>
        </p:txBody>
      </p:sp>
    </p:spTree>
  </p:cSld>
  <p:clrMapOvr>
    <a:masterClrMapping/>
  </p:clrMapOvr>
</p:sldLayout>
</file>

<file path=ppt/slideLayouts/slideLayout64.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Fo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IgdAADGLAAABCEAABAgAAAmAAAACAAAAIEAAAAAAAAA"/>
              </a:ext>
            </a:extLst>
          </p:cNvSpPr>
          <p:nvPr>
            <p:ph type="title"/>
          </p:nvPr>
        </p:nvSpPr>
        <p:spPr>
          <a:xfrm>
            <a:off x="1791970" y="4800600"/>
            <a:ext cx="5486400" cy="566420"/>
          </a:xfrm>
        </p:spPr>
        <p:txBody>
          <a:bodyPr vert="horz" wrap="square" lIns="0" tIns="0" rIns="0" bIns="0" numCol="1" spcCol="215900" anchor="b">
            <a:prstTxWarp prst="textNoShape">
              <a:avLst/>
            </a:prstTxWarp>
          </a:bodyPr>
          <a:lstStyle/>
          <a:p>
            <a:pPr/>
            <a:r>
              <a:t>Klik untuk mengedit gaya judul Master</a:t>
            </a:r>
          </a:p>
        </p:txBody>
      </p:sp>
      <p:sp>
        <p:nvSpPr>
          <p:cNvPr id="3" name="TeksSlide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MYDAADGLAAAFh0AABAgAAAmAAAACAAAAAEAAAAAAAAA"/>
              </a:ext>
            </a:extLst>
          </p:cNvSpPr>
          <p:nvPr>
            <p:ph idx="1"/>
          </p:nvPr>
        </p:nvSpPr>
        <p:spPr>
          <a:xfrm>
            <a:off x="1791970" y="613410"/>
            <a:ext cx="5486400" cy="4114800"/>
          </a:xfrm>
        </p:spPr>
        <p:txBody>
          <a:bodyPr/>
          <a:lstStyle/>
          <a:p>
            <a:pPr/>
            <a:r>
              <a:t>Klik untuk mengedit gaya teks Master</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AQhAADGLAAAtCIAABAgAAAmAAAACAAAAAEAAAAAAAAA"/>
              </a:ext>
            </a:extLst>
          </p:cNvSpPr>
          <p:nvPr>
            <p:ph idx="2"/>
          </p:nvPr>
        </p:nvSpPr>
        <p:spPr>
          <a:xfrm>
            <a:off x="1791970" y="5367020"/>
            <a:ext cx="5486400" cy="274320"/>
          </a:xfrm>
        </p:spPr>
        <p:txBody>
          <a:bodyPr/>
          <a:lstStyle/>
          <a:p>
            <a:pPr/>
            <a:r>
              <a:t>Klik untuk mengedit gaya teks Master</a:t>
            </a:r>
          </a:p>
        </p:txBody>
      </p:sp>
      <p:sp>
        <p:nvSpPr>
          <p:cNvPr id="5"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DB14-5ACA-A02D-844D-AC78950372F9}" type="datetime1">
              <a:t/>
            </a:fld>
          </a:p>
        </p:txBody>
      </p:sp>
      <p:sp>
        <p:nvSpPr>
          <p:cNvPr id="6"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7"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8F98-D6CA-A079-844D-202CC1037275}" type="slidenum">
              <a:t/>
            </a:fld>
          </a:p>
        </p:txBody>
      </p:sp>
    </p:spTree>
  </p:cSld>
  <p:clrMapOvr>
    <a:masterClrMapping/>
  </p:clrMapOvr>
</p:sldLayout>
</file>

<file path=ppt/slideLayouts/slideLayout65.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AAAAAAAAAAA"/>
              </a:ext>
            </a:extLst>
          </p:cNvSpPr>
          <p:nvPr>
            <p:ph type="title"/>
          </p:nvPr>
        </p:nvSpPr>
        <p:spPr/>
        <p:txBody>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gIAAJkHAADeNQAAXRIAABAgAAAmAAAACAAAAAIAAAAAAAAA"/>
              </a:ext>
            </a:extLst>
          </p:cNvSpPr>
          <p:nvPr>
            <p:ph idx="1"/>
          </p:nvPr>
        </p:nvSpPr>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84E5-ABCA-A072-844D-5D27CA037208}"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E3EF-A1CA-A015-844D-5740AD037202}" type="slidenum">
              <a:t/>
            </a:fld>
          </a:p>
        </p:txBody>
      </p:sp>
    </p:spTree>
  </p:cSld>
  <p:clrMapOvr>
    <a:masterClrMapping/>
  </p:clrMapOvr>
</p:sldLayout>
</file>

<file path=ppt/slideLayouts/slideLayout66.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C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CgAALABAABwNQAAsCUAABAgAAAmAAAACAAAAIMAAAAAAAAA"/>
              </a:ext>
            </a:extLst>
          </p:cNvSpPr>
          <p:nvPr>
            <p:ph type="title"/>
          </p:nvPr>
        </p:nvSpPr>
        <p:spPr>
          <a:xfrm>
            <a:off x="6629400" y="274320"/>
            <a:ext cx="2057400" cy="5852160"/>
          </a:xfrm>
        </p:spPr>
        <p:txBody>
          <a:bodyPr vert="vert" wrap="square" lIns="0" tIns="0" rIns="0" bIns="0" numCol="1" spcCol="215900" anchor="b">
            <a:prstTxWarp prst="textNoShape">
              <a:avLst/>
            </a:prstTxWarp>
          </a:bodyPr>
          <a:lstStyle/>
          <a:p>
            <a:pPr/>
            <a:r>
              <a:t>Klik untuk mengedit gaya judul Master</a:t>
            </a:r>
          </a:p>
        </p:txBody>
      </p:sp>
      <p:sp>
        <p:nvSpPr>
          <p:cNvPr id="3" name="TeksSlide1"/>
          <p:cNvSpPr>
            <a:spLocks noGrp="1" noChangeArrowheads="1"/>
            <a:extLst>
              <a:ext uri="smNativeData">
                <pr:smNativeData xmlns:pr="smNativeData" val="SMDATA_16_6hA1XRMAAAAlAAAAZAAAAE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LABAADYJwAAsCUAABAgAAAmAAAACAAAAAMAAAAAAAAA"/>
              </a:ext>
            </a:extLst>
          </p:cNvSpPr>
          <p:nvPr>
            <p:ph idx="1"/>
          </p:nvPr>
        </p:nvSpPr>
        <p:spPr>
          <a:xfrm>
            <a:off x="457200" y="274320"/>
            <a:ext cx="6019800" cy="5852160"/>
          </a:xfrm>
        </p:spPr>
        <p:txBody>
          <a:bodyPr vert="vert" wrap="square" lIns="0" tIns="0" rIns="0" bIns="0" numCol="1" spcCol="215900" anchor="t">
            <a:prstTxWarp prst="textNoShape">
              <a:avLst/>
            </a:prstTxWarp>
          </a:bodyPr>
          <a:lstStyle/>
          <a:p>
            <a:pPr/>
            <a:r>
              <a:t>Klik untuk mengedit gaya teks Master</a:t>
            </a:r>
          </a:p>
          <a:p>
            <a:pPr lvl="1"/>
            <a:r>
              <a:t>Level kedua</a:t>
            </a:r>
          </a:p>
          <a:p>
            <a:pPr lvl="2"/>
            <a:r>
              <a:t>Level ketiga</a:t>
            </a:r>
          </a:p>
          <a:p>
            <a:pPr lvl="3"/>
            <a:r>
              <a:t>Level keempat</a:t>
            </a:r>
          </a:p>
          <a:p>
            <a:pPr lvl="4"/>
            <a:r>
              <a:t>Level kelima</a:t>
            </a:r>
          </a:p>
        </p:txBody>
      </p:sp>
      <p:sp>
        <p:nvSpPr>
          <p:cNvPr id="4"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8FBC-F2CA-A079-844D-042CC1037251}" type="datetime1">
              <a:t/>
            </a:fld>
          </a:p>
        </p:txBody>
      </p:sp>
      <p:sp>
        <p:nvSpPr>
          <p:cNvPr id="5"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6"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CE7C-32CA-A038-844D-C46D80037291}" type="slidenum">
              <a:t/>
            </a:fld>
          </a:p>
        </p:txBody>
      </p:sp>
    </p:spTree>
  </p:cSld>
  <p:clrMapOvr>
    <a:masterClrMapping/>
  </p:clrMapOvr>
</p:sldLayout>
</file>

<file path=ppt/slideLayouts/slideLayout7.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Q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FD91-DFCA-A00B-844D-295EB303727C}" type="datetime1">
              <a:t/>
            </a:fld>
          </a:p>
        </p:txBody>
      </p:sp>
      <p:sp>
        <p:nvSpPr>
          <p:cNvPr id="3"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4"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C961-2FCA-A03F-844D-D96A8703728C}" type="slidenum">
              <a:t/>
            </a:fld>
          </a:p>
        </p:txBody>
      </p:sp>
    </p:spTree>
  </p:cSld>
  <p:clrMapOvr>
    <a:masterClrMapping/>
  </p:clrMapOvr>
</p:sldLayout>
</file>

<file path=ppt/slideLayouts/slideLayout8.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K4BAABSFQAA1AgAABAgAAAmAAAACAAAAIEAAAAAAAAA"/>
              </a:ext>
            </a:extLst>
          </p:cNvSpPr>
          <p:nvPr>
            <p:ph type="title"/>
          </p:nvPr>
        </p:nvSpPr>
        <p:spPr>
          <a:xfrm>
            <a:off x="457200" y="273050"/>
            <a:ext cx="3008630" cy="1162050"/>
          </a:xfrm>
        </p:spPr>
        <p:txBody>
          <a:bodyPr vert="horz" wrap="square" lIns="0" tIns="0" rIns="0" bIns="0" numCol="1" spcCol="215900" anchor="b">
            <a:prstTxWarp prst="textNoShape">
              <a:avLst/>
            </a:prstTxWarp>
          </a:bodyPr>
          <a:lstStyle/>
          <a:p>
            <a:pPr/>
            <a:r>
              <a:t>Klik untuk mengedit gaya judul Master</a:t>
            </a:r>
          </a:p>
        </p:txBody>
      </p:sp>
      <p:sp>
        <p:nvSpPr>
          <p:cNvPr id="3" name="TeksSlide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UAAK4BAABwNQAAsCUAABAgAAAmAAAACAAAAAEAAAAAAAAA"/>
              </a:ext>
            </a:extLst>
          </p:cNvSpPr>
          <p:nvPr>
            <p:ph idx="1"/>
          </p:nvPr>
        </p:nvSpPr>
        <p:spPr>
          <a:xfrm>
            <a:off x="3575050" y="273050"/>
            <a:ext cx="5111750" cy="5853430"/>
          </a:xfrm>
        </p:spPr>
        <p:txBody>
          <a:bodyPr/>
          <a:lstStyle/>
          <a:p>
            <a:pPr/>
            <a:r>
              <a:t>Klik untuk mengedit gaya teks Master</a:t>
            </a:r>
          </a:p>
          <a:p>
            <a:pPr lvl="1"/>
            <a:r>
              <a:t>Level kedua</a:t>
            </a:r>
          </a:p>
          <a:p>
            <a:pPr lvl="2"/>
            <a:r>
              <a:t>Level ketiga</a:t>
            </a:r>
          </a:p>
          <a:p>
            <a:pPr lvl="3"/>
            <a:r>
              <a:t>Level keempat</a:t>
            </a:r>
          </a:p>
          <a:p>
            <a:pPr lvl="4"/>
            <a:r>
              <a:t>Level kelima</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0A7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QIAABSFQAANAwAABAgAAAmAAAACAAAAAEAAAAAAAAA"/>
              </a:ext>
            </a:extLst>
          </p:cNvSpPr>
          <p:nvPr>
            <p:ph idx="2"/>
          </p:nvPr>
        </p:nvSpPr>
        <p:spPr>
          <a:xfrm>
            <a:off x="457200" y="1435100"/>
            <a:ext cx="3008630" cy="548640"/>
          </a:xfrm>
        </p:spPr>
        <p:txBody>
          <a:bodyPr/>
          <a:lstStyle/>
          <a:p>
            <a:pPr/>
            <a:r>
              <a:t>Klik untuk mengedit gaya teks Master</a:t>
            </a:r>
          </a:p>
        </p:txBody>
      </p:sp>
      <p:sp>
        <p:nvSpPr>
          <p:cNvPr id="5"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D95B-15CA-A02F-844D-E37A970372B6}" type="datetime1">
              <a:t/>
            </a:fld>
          </a:p>
        </p:txBody>
      </p:sp>
      <p:sp>
        <p:nvSpPr>
          <p:cNvPr id="6"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7"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A211-5FCA-A054-844D-A901EC0372FC}" type="slidenum">
              <a:t/>
            </a:fld>
          </a:p>
        </p:txBody>
      </p:sp>
    </p:spTree>
  </p:cSld>
  <p:clrMapOvr>
    <a:masterClrMapping/>
  </p:clrMapOvr>
</p:sldLayout>
</file>

<file path=ppt/slideLayouts/slideLayout9.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JudulSlide1"/>
          <p:cNvSpPr>
            <a:spLocks noGrp="1" noChangeArrowheads="1"/>
            <a:extLst>
              <a:ext uri="smNativeData">
                <pr:smNativeData xmlns:pr="smNativeData" val="SMDATA_16_6hA1XR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IgdAADGLAAABCEAABAgAAAmAAAACAAAAIEAAAAAAAAA"/>
              </a:ext>
            </a:extLst>
          </p:cNvSpPr>
          <p:nvPr>
            <p:ph type="title"/>
          </p:nvPr>
        </p:nvSpPr>
        <p:spPr>
          <a:xfrm>
            <a:off x="1791970" y="4800600"/>
            <a:ext cx="5486400" cy="566420"/>
          </a:xfrm>
        </p:spPr>
        <p:txBody>
          <a:bodyPr vert="horz" wrap="square" lIns="0" tIns="0" rIns="0" bIns="0" numCol="1" spcCol="215900" anchor="b">
            <a:prstTxWarp prst="textNoShape">
              <a:avLst/>
            </a:prstTxWarp>
          </a:bodyPr>
          <a:lstStyle/>
          <a:p>
            <a:pPr/>
            <a:r>
              <a:t>Klik untuk mengedit gaya judul Master</a:t>
            </a:r>
          </a:p>
        </p:txBody>
      </p:sp>
      <p:sp>
        <p:nvSpPr>
          <p:cNvPr id="3" name="TeksSlide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MYDAADGLAAAFh0AABAgAAAmAAAACAAAAAEAAAAAAAAA"/>
              </a:ext>
            </a:extLst>
          </p:cNvSpPr>
          <p:nvPr>
            <p:ph idx="1"/>
          </p:nvPr>
        </p:nvSpPr>
        <p:spPr>
          <a:xfrm>
            <a:off x="1791970" y="613410"/>
            <a:ext cx="5486400" cy="4114800"/>
          </a:xfrm>
        </p:spPr>
        <p:txBody>
          <a:bodyPr/>
          <a:lstStyle/>
          <a:p>
            <a:pPr/>
            <a:r>
              <a:t>Klik untuk mengedit gaya teks Master</a:t>
            </a:r>
          </a:p>
        </p:txBody>
      </p:sp>
      <p:sp>
        <p:nvSpPr>
          <p:cNvPr id="4" name="TeksSlide1"/>
          <p:cNvSpPr>
            <a:spLocks noGrp="1" noChangeArrowheads="1"/>
            <a:extLst>
              <a:ext uri="smNativeData">
                <pr:smNativeData xmlns:pr="smNativeData" val="SMDATA_16_6hA1XR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BgsAAAQhAADGLAAAtCIAABAgAAAmAAAACAAAAAEAAAAAAAAA"/>
              </a:ext>
            </a:extLst>
          </p:cNvSpPr>
          <p:nvPr>
            <p:ph idx="2"/>
          </p:nvPr>
        </p:nvSpPr>
        <p:spPr>
          <a:xfrm>
            <a:off x="1791970" y="5367020"/>
            <a:ext cx="5486400" cy="274320"/>
          </a:xfrm>
        </p:spPr>
        <p:txBody>
          <a:bodyPr/>
          <a:lstStyle/>
          <a:p>
            <a:pPr/>
            <a:r>
              <a:t>Klik untuk mengedit gaya teks Master</a:t>
            </a:r>
          </a:p>
        </p:txBody>
      </p:sp>
      <p:sp>
        <p:nvSpPr>
          <p:cNvPr id="5" name="AreaWaktuTanggal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AAAAAAAAAAA"/>
              </a:ext>
            </a:extLst>
          </p:cNvSpPr>
          <p:nvPr>
            <p:ph type="dt" sz="quarter" idx="10"/>
          </p:nvPr>
        </p:nvSpPr>
        <p:spPr/>
        <p:txBody>
          <a:bodyPr/>
          <a:lstStyle/>
          <a:p>
            <a:pPr/>
            <a:fld id="{27F5DBF7-B9CA-A02D-844D-4F789503721A}" type="datetime1">
              <a:t/>
            </a:fld>
          </a:p>
        </p:txBody>
      </p:sp>
      <p:sp>
        <p:nvSpPr>
          <p:cNvPr id="6" name="AreaFooter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AQ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AAAAAAAAAAA"/>
              </a:ext>
            </a:extLst>
          </p:cNvSpPr>
          <p:nvPr>
            <p:ph type="ftr" sz="quarter" idx="11"/>
          </p:nvPr>
        </p:nvSpPr>
        <p:spPr/>
        <p:txBody>
          <a:bodyPr/>
          <a:lstStyle/>
          <a:p>
            <a:pPr/>
          </a:p>
        </p:txBody>
      </p:sp>
      <p:sp>
        <p:nvSpPr>
          <p:cNvPr id="7" name="AreaNomorSlide1"/>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AAAAAAAAAAA"/>
              </a:ext>
            </a:extLst>
          </p:cNvSpPr>
          <p:nvPr>
            <p:ph type="sldNum" sz="quarter" idx="12"/>
          </p:nvPr>
        </p:nvSpPr>
        <p:spPr/>
        <p:txBody>
          <a:bodyPr/>
          <a:lstStyle/>
          <a:p>
            <a:pPr/>
            <a:fld id="{27F58DBD-F3CA-A07B-844D-052EC3037250}" type="slidenum">
              <a:t/>
            </a:fld>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theme" Target="../theme/theme1.xml"/></Relationships>
</file>

<file path=ppt/slideMasters/_rels/slideMaster2.xml.rels><?xml version="1.0" encoding="UTF-8" standalone="yes" ?>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emf"/><Relationship Id="rId3" Type="http://schemas.openxmlformats.org/officeDocument/2006/relationships/image" Target="../media/image4.jpe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theme" Target="../theme/theme2.xml"/></Relationships>
</file>

<file path=ppt/slideMasters/_rels/slideMaster3.xml.rels><?xml version="1.0" encoding="UTF-8" standalone="yes" ?>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emf"/><Relationship Id="rId3" Type="http://schemas.openxmlformats.org/officeDocument/2006/relationships/image" Target="../media/image4.jpeg"/><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theme" Target="../theme/theme3.xml"/></Relationships>
</file>

<file path=ppt/slideMasters/_rels/slideMaster4.xml.rels><?xml version="1.0" encoding="UTF-8" standalone="yes" ?>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emf"/><Relationship Id="rId3" Type="http://schemas.openxmlformats.org/officeDocument/2006/relationships/image" Target="../media/image4.jpeg"/><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theme" Target="../theme/theme4.xml"/></Relationships>
</file>

<file path=ppt/slideMasters/_rels/slideMaster5.xml.rels><?xml version="1.0" encoding="UTF-8" standalone="yes" ?>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theme" Target="../theme/theme5.xml"/></Relationships>
</file>

<file path=ppt/slideMasters/_rels/slideMaster6.xml.rels><?xml version="1.0" encoding="UTF-8" standalone="yes" ?>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s>
</file>

<file path=ppt/slideMasters/slideMaster1.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bk object 1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dn0jG6pBNBjXruAQnvCM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AAAAABAOAAAMCoAABAAAAAmAAAACAAAAP//////////"/>
              </a:ext>
            </a:extLst>
          </p:cNvSpPr>
          <p:nvPr/>
        </p:nvSpPr>
        <p:spPr>
          <a:xfrm>
            <a:off x="0" y="0"/>
            <a:ext cx="9144000" cy="6858000"/>
          </a:xfrm>
          <a:prstGeom prst="rect">
            <a:avLst/>
          </a:prstGeom>
          <a:blipFill>
            <a:blip r:embed="rId1"/>
            <a:srcRect/>
            <a:stretch/>
          </a:blipFill>
          <a:ln>
            <a:noFill/>
          </a:ln>
          <a:effectLst/>
        </p:spPr>
        <p:txBody>
          <a:bodyPr vert="horz" wrap="square" lIns="0" tIns="0" rIns="0" bIns="0" numCol="1" spcCol="215900" anchor="t"/>
          <a:lstStyle/>
          <a:p>
            <a:pPr/>
          </a:p>
        </p:txBody>
      </p:sp>
      <p:sp>
        <p:nvSpPr>
          <p:cNvPr id="3" name="Holder 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P//////////"/>
              </a:ext>
            </a:extLst>
          </p:cNvSpPr>
          <p:nvPr>
            <p:ph type="title"/>
          </p:nvPr>
        </p:nvSpPr>
        <p:spPr>
          <a:xfrm>
            <a:off x="997585" y="876300"/>
            <a:ext cx="7148830" cy="604520"/>
          </a:xfrm>
          <a:prstGeom prst="rect">
            <a:avLst/>
          </a:prstGeom>
          <a:noFill/>
          <a:ln>
            <a:noFill/>
          </a:ln>
          <a:effectLst/>
        </p:spPr>
        <p:txBody>
          <a:bodyPr vert="horz" wrap="square" lIns="0" tIns="0" rIns="0" bIns="0" numCol="1" spcCol="215900" anchor="t">
            <a:prstTxWarp prst="textNoShape">
              <a:avLst/>
            </a:prstTxWarp>
          </a:bodyPr>
          <a:lstStyle/>
          <a:p>
            <a:pPr/>
          </a:p>
        </p:txBody>
      </p:sp>
      <p:sp>
        <p:nvSpPr>
          <p:cNvPr id="4" name="Holder 3"/>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gIAAJkHAADeNQAAXRIAABAgAAAmAAAACAAAAP//////////"/>
              </a:ext>
            </a:extLst>
          </p:cNvSpPr>
          <p:nvPr>
            <p:ph type="body" idx="1"/>
          </p:nvPr>
        </p:nvSpPr>
        <p:spPr>
          <a:xfrm>
            <a:off x="387350" y="1235075"/>
            <a:ext cx="8369300" cy="1750060"/>
          </a:xfrm>
          <a:prstGeom prst="rect">
            <a:avLst/>
          </a:prstGeom>
          <a:noFill/>
          <a:ln>
            <a:noFill/>
          </a:ln>
          <a:effectLst/>
        </p:spPr>
        <p:txBody>
          <a:bodyPr vert="horz" wrap="square" lIns="0" tIns="0" rIns="0" bIns="0" numCol="1" spcCol="215900" anchor="t">
            <a:prstTxWarp prst="textNoShape">
              <a:avLst/>
            </a:prstTxWarp>
          </a:bodyPr>
          <a:lstStyle/>
          <a:p>
            <a:pPr/>
          </a:p>
        </p:txBody>
      </p:sp>
      <p:sp>
        <p:nvSpPr>
          <p:cNvPr id="5" name="Holder 4"/>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P//////////"/>
              </a:ext>
            </a:extLst>
          </p:cNvSpPr>
          <p:nvPr>
            <p:ph type="ftr" sz="quarter" idx="5"/>
          </p:nvPr>
        </p:nvSpPr>
        <p:spPr>
          <a:xfrm>
            <a:off x="3108960" y="6377940"/>
            <a:ext cx="2926080" cy="342900"/>
          </a:xfrm>
          <a:prstGeom prst="rect">
            <a:avLst/>
          </a:prstGeom>
          <a:noFill/>
          <a:ln>
            <a:noFill/>
          </a:ln>
          <a:effectLst/>
        </p:spPr>
        <p:txBody>
          <a:bodyPr vert="horz" wrap="square" lIns="0" tIns="0" rIns="0" bIns="0" numCol="1" spcCol="215900" anchor="t">
            <a:prstTxWarp prst="textNoShape">
              <a:avLst/>
            </a:prstTxWarp>
          </a:bodyPr>
          <a:lstStyle>
            <a:lvl1pPr algn="ctr">
              <a:defRPr>
                <a:solidFill>
                  <a:srgbClr val="8C8C8C"/>
                </a:solidFill>
              </a:defRPr>
            </a:lvl1pPr>
          </a:lstStyle>
          <a:p>
            <a:pPr/>
          </a:p>
        </p:txBody>
      </p:sp>
      <p:sp>
        <p:nvSpPr>
          <p:cNvPr id="6" name="Holder 5"/>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P//////////"/>
              </a:ext>
            </a:extLst>
          </p:cNvSpPr>
          <p:nvPr>
            <p:ph type="dt" sz="half" idx="6"/>
          </p:nvPr>
        </p:nvSpPr>
        <p:spPr>
          <a:xfrm>
            <a:off x="457200" y="6377940"/>
            <a:ext cx="2103120" cy="342900"/>
          </a:xfrm>
          <a:prstGeom prst="rect">
            <a:avLst/>
          </a:prstGeom>
          <a:noFill/>
          <a:ln>
            <a:noFill/>
          </a:ln>
          <a:effectLst/>
        </p:spPr>
        <p:txBody>
          <a:bodyPr vert="horz" wrap="square" lIns="0" tIns="0" rIns="0" bIns="0" numCol="1" spcCol="215900" anchor="t">
            <a:prstTxWarp prst="textNoShape">
              <a:avLst/>
            </a:prstTxWarp>
          </a:bodyPr>
          <a:lstStyle>
            <a:lvl1pPr>
              <a:defRPr>
                <a:solidFill>
                  <a:srgbClr val="8C8C8C"/>
                </a:solidFill>
              </a:defRPr>
            </a:lvl1pPr>
          </a:lstStyle>
          <a:p>
            <a:pPr/>
            <a:fld id="{27F5AD05-4BCA-A05B-844D-BD0EE30372E8}" type="datetime1">
              <a:t/>
            </a:fld>
          </a:p>
        </p:txBody>
      </p:sp>
      <p:sp>
        <p:nvSpPr>
          <p:cNvPr id="7" name="Holder 6"/>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IXCxQ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P//////////"/>
              </a:ext>
            </a:extLst>
          </p:cNvSpPr>
          <p:nvPr>
            <p:ph type="sldNum" sz="quarter" idx="7"/>
          </p:nvPr>
        </p:nvSpPr>
        <p:spPr>
          <a:xfrm>
            <a:off x="8616950" y="6508115"/>
            <a:ext cx="168275" cy="139065"/>
          </a:xfrm>
          <a:prstGeom prst="rect">
            <a:avLst/>
          </a:prstGeom>
          <a:noFill/>
          <a:ln>
            <a:noFill/>
          </a:ln>
          <a:effectLst/>
        </p:spPr>
        <p:txBody>
          <a:bodyPr vert="horz" wrap="square" lIns="0" tIns="0" rIns="0" bIns="0" numCol="1" spcCol="215900" anchor="t">
            <a:prstTxWarp prst="textNoShape">
              <a:avLst/>
            </a:prstTxWarp>
          </a:bodyPr>
          <a:lstStyle>
            <a:lvl1pPr marL="25400">
              <a:spcBef>
                <a:spcPts val="25"/>
              </a:spcBef>
              <a:defRPr sz="800">
                <a:solidFill>
                  <a:srgbClr val="2F5699"/>
                </a:solidFill>
                <a:latin typeface="Arial" pitchFamily="2" charset="0"/>
                <a:ea typeface="Calibri" pitchFamily="2" charset="0"/>
                <a:cs typeface="Calibri" pitchFamily="2" charset="0"/>
              </a:defRPr>
            </a:lvl1pPr>
          </a:lstStyle>
          <a:p>
            <a:pPr/>
            <a:fld id="{27F5E0FF-B1CA-A016-844D-4743AE037212}" type="slidenum">
              <a:t>38</a:t>
            </a:fld>
          </a:p>
        </p:txBody>
      </p:sp>
    </p:spTree>
  </p:cSld>
  <p:clrMap bg1="lt1" tx1="dk1" bg2="lt2" tx2="dk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lvl1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1pPr>
      <a:lvl2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titleStyle>
    <p:bodyStyle>
      <a:lvl1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2.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pic>
        <p:nvPicPr>
          <p:cNvPr id="2" name="Picture 9" descr="Bkgnd_bar_72.jp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C9WmQkUAAAAAQAAABQAAAAUAAAAFA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AcAAAA4AAAAAAAAAAAAAAAAAAAA////AAAAAAAAAAAAAAAAAAAAAAAAAAAAAAAAAAAAAABkAAAAZAAAAAAAAAAjAAAABAAAAGQAAAAXAAAAFAAAAAAAAAAAAAAA/38AAP9/AAAAAAAACQAAAAQAAAAxAGU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AAAAACQJwAAXTgAAD8qAAAQAAAAJgAAAAgAAAD//////////w=="/>
              </a:ext>
            </a:extLst>
          </p:cNvPicPr>
          <p:nvPr/>
        </p:nvPicPr>
        <p:blipFill>
          <a:blip r:embed="rId1"/>
          <a:stretch>
            <a:fillRect/>
          </a:stretch>
        </p:blipFill>
        <p:spPr>
          <a:xfrm>
            <a:off x="0" y="6431280"/>
            <a:ext cx="9162415" cy="436245"/>
          </a:xfrm>
          <a:prstGeom prst="rect">
            <a:avLst/>
          </a:prstGeom>
          <a:noFill/>
          <a:ln>
            <a:noFill/>
          </a:ln>
          <a:effectLst/>
        </p:spPr>
      </p:pic>
      <p:sp>
        <p:nvSpPr>
          <p:cNvPr id="3" name="Title Placeholder 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P//////////"/>
              </a:ext>
            </a:extLst>
          </p:cNvSpPr>
          <p:nvPr>
            <p:ph type="title"/>
          </p:nvPr>
        </p:nvSpPr>
        <p:spPr>
          <a:xfrm>
            <a:off x="457200" y="5715"/>
            <a:ext cx="8229600" cy="1082675"/>
          </a:xfrm>
          <a:prstGeom prst="rect">
            <a:avLst/>
          </a:prstGeom>
          <a:noFill/>
          <a:ln>
            <a:noFill/>
          </a:ln>
          <a:effectLst/>
        </p:spPr>
        <p:txBody>
          <a:bodyPr vert="horz" wrap="square" lIns="0" tIns="0" rIns="0" bIns="0" numCol="1" spcCol="215900" anchor="ctr">
            <a:prstTxWarp prst="textNoShape">
              <a:avLst/>
            </a:prstTxWarp>
          </a:bodyPr>
          <a:lstStyle/>
          <a:p>
            <a:pPr/>
            <a:r>
              <a:t>Click to edit Master title style</a:t>
            </a:r>
          </a:p>
        </p:txBody>
      </p:sp>
      <p:sp>
        <p:nvSpPr>
          <p:cNvPr id="4" name="Text Placeholder 2"/>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PcIAABwNQAAbSUAABAAAAAmAAAACAAAAP//////////"/>
              </a:ext>
            </a:extLst>
          </p:cNvSpPr>
          <p:nvPr>
            <p:ph type="body" idx="1"/>
          </p:nvPr>
        </p:nvSpPr>
        <p:spPr>
          <a:xfrm>
            <a:off x="457200" y="1457325"/>
            <a:ext cx="8229600" cy="4626610"/>
          </a:xfrm>
          <a:prstGeom prst="rect">
            <a:avLst/>
          </a:prstGeom>
          <a:noFill/>
          <a:ln>
            <a:noFill/>
          </a:ln>
          <a:effectLst/>
        </p:spPr>
        <p:txBody>
          <a:bodyPr vert="horz" wrap="square" lIns="0" tIns="0" rIns="0" bIns="0" numCol="1" spcCol="215900" anchor="t">
            <a:prstTxWarp prst="textNoShape">
              <a:avLst/>
            </a:prstTxWarp>
          </a:bodyPr>
          <a:lstStyle/>
          <a:p>
            <a:pPr/>
            <a:r>
              <a:t>Click to edit Master text styles</a:t>
            </a:r>
          </a:p>
          <a:p>
            <a:pPr lvl="1"/>
            <a:r>
              <a:t>Second level here are two lines</a:t>
            </a:r>
          </a:p>
          <a:p>
            <a:pPr lvl="2"/>
            <a:r>
              <a:t>Third level</a:t>
            </a:r>
          </a:p>
          <a:p>
            <a:pPr lvl="3"/>
            <a:r>
              <a:t>Fourth level</a:t>
            </a:r>
          </a:p>
          <a:p>
            <a:pPr lvl="4"/>
            <a:r>
              <a:t>Fifth level</a:t>
            </a:r>
          </a:p>
        </p:txBody>
      </p:sp>
      <p:sp>
        <p:nvSpPr>
          <p:cNvPr id="5" name="TextBox 11"/>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qv///zQMAABKBQAA1BEAABAgAAAmAAAACAAAAP//////////"/>
              </a:ext>
            </a:extLst>
          </p:cNvSpPr>
          <p:nvPr/>
        </p:nvSpPr>
        <p:spPr>
          <a:xfrm>
            <a:off x="-54610" y="1983740"/>
            <a:ext cx="914400" cy="914400"/>
          </a:xfrm>
          <a:prstGeom prst="rect">
            <a:avLst/>
          </a:prstGeom>
          <a:noFill/>
          <a:ln>
            <a:noFill/>
          </a:ln>
          <a:effectLst/>
        </p:spPr>
        <p:txBody>
          <a:bodyPr vert="horz" wrap="none" lIns="0" tIns="0" rIns="0" bIns="0" numCol="1" spcCol="215900" anchor="t"/>
          <a:lstStyle/>
          <a:p>
            <a:pPr/>
            <a:endParaRPr sz="1600">
              <a:solidFill>
                <a:srgbClr val="444446"/>
              </a:solidFill>
              <a:latin typeface="Arial" pitchFamily="2" charset="0"/>
              <a:ea typeface="SimSun" pitchFamily="0" charset="0"/>
              <a:cs typeface="Times New Roman" pitchFamily="1" charset="0"/>
            </a:endParaRPr>
          </a:p>
        </p:txBody>
      </p:sp>
      <p:sp>
        <p:nvSpPr>
          <p:cNvPr id="6" name="TextBox 3"/>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5QkAAP37//+FDwAAnQEAABAgAAAmAAAACAAAAP//////////"/>
              </a:ext>
            </a:extLst>
          </p:cNvSpPr>
          <p:nvPr/>
        </p:nvSpPr>
        <p:spPr>
          <a:xfrm>
            <a:off x="1608455" y="-652145"/>
            <a:ext cx="914400" cy="914400"/>
          </a:xfrm>
          <a:prstGeom prst="rect">
            <a:avLst/>
          </a:prstGeom>
          <a:noFill/>
          <a:ln>
            <a:noFill/>
          </a:ln>
          <a:effectLst/>
        </p:spPr>
        <p:txBody>
          <a:bodyPr vert="horz" wrap="none" lIns="0" tIns="0" rIns="0" bIns="0" numCol="1" spcCol="215900" anchor="t"/>
          <a:lstStyle/>
          <a:p>
            <a:pPr/>
            <a:endParaRPr sz="1600">
              <a:solidFill>
                <a:srgbClr val="444446"/>
              </a:solidFill>
              <a:latin typeface="Arial" pitchFamily="2" charset="0"/>
              <a:ea typeface="SimSun" pitchFamily="0" charset="0"/>
              <a:cs typeface="Times New Roman" pitchFamily="1" charset="0"/>
            </a:endParaRPr>
          </a:p>
        </p:txBody>
      </p:sp>
      <p:sp>
        <p:nvSpPr>
          <p:cNvPr id="7" name="TextBox 18"/>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EghhA4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5QkAAP37//+FDwAAnQEAABAgAAAmAAAACAAAAP//////////"/>
              </a:ext>
            </a:extLst>
          </p:cNvSpPr>
          <p:nvPr/>
        </p:nvSpPr>
        <p:spPr>
          <a:xfrm>
            <a:off x="1608455" y="-652145"/>
            <a:ext cx="914400" cy="914400"/>
          </a:xfrm>
          <a:prstGeom prst="rect">
            <a:avLst/>
          </a:prstGeom>
          <a:noFill/>
          <a:ln>
            <a:noFill/>
          </a:ln>
          <a:effectLst/>
        </p:spPr>
        <p:txBody>
          <a:bodyPr vert="horz" wrap="none" lIns="0" tIns="0" rIns="0" bIns="0" numCol="1" spcCol="215900" anchor="t"/>
          <a:lstStyle/>
          <a:p>
            <a:pPr/>
            <a:endParaRPr sz="1600">
              <a:solidFill>
                <a:srgbClr val="444446"/>
              </a:solidFill>
              <a:latin typeface="Arial" pitchFamily="2" charset="0"/>
              <a:ea typeface="SimSun" pitchFamily="0" charset="0"/>
              <a:cs typeface="Times New Roman" pitchFamily="1" charset="0"/>
            </a:endParaRPr>
          </a:p>
        </p:txBody>
      </p:sp>
      <p:sp>
        <p:nvSpPr>
          <p:cNvPr id="8" name="Slide Number Placeholder 5"/>
          <p:cNvSpPr>
            <a:extLst>
              <a:ext uri="smNativeData">
                <pr:smNativeData xmlns:pr="smNativeData" val="SMDATA_16_6hA1XRMAAAAlAAAAZAAAAA0AAAAAAAAAAEgAAAAA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JBRcw4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2CcAACsoAAAeNwAAEyoAABAAAAAmAAAACAAAAP//////////"/>
              </a:ext>
            </a:extLst>
          </p:cNvSpPr>
          <p:nvPr/>
        </p:nvSpPr>
        <p:spPr>
          <a:xfrm>
            <a:off x="6477000" y="6529705"/>
            <a:ext cx="2482850" cy="309880"/>
          </a:xfrm>
          <a:prstGeom prst="rect">
            <a:avLst/>
          </a:prstGeom>
          <a:noFill/>
          <a:ln>
            <a:noFill/>
          </a:ln>
          <a:effectLst/>
        </p:spPr>
        <p:txBody>
          <a:bodyPr vert="horz" wrap="square" lIns="0" tIns="45720" rIns="0" bIns="45720" numCol="1" spcCol="215900" anchor="t"/>
          <a:lstStyle/>
          <a:p>
            <a:pPr marL="0" marR="0" indent="0" algn="r" defTabSz="457200">
              <a:lnSpc>
                <a:spcPct val="100000"/>
              </a:lnSpc>
              <a:spcBef>
                <a:spcPts val="0"/>
              </a:spcBef>
              <a:spcAft>
                <a:spcPts val="0"/>
              </a:spcAft>
              <a:buNone/>
              <a:tabLst/>
              <a:defRPr sz="1600">
                <a:solidFill>
                  <a:srgbClr val="7F7F7F"/>
                </a:solidFill>
                <a:latin typeface="Open Sans Light" pitchFamily="0" charset="0"/>
                <a:ea typeface="Open Sans Light" pitchFamily="0" charset="0"/>
                <a:cs typeface="Open Sans Light" pitchFamily="0" charset="0"/>
              </a:defRPr>
            </a:pPr>
            <a:fld id="{27F5A392-DCCA-A055-844D-2A00ED03727F}" type="slidenum">
              <a:rPr sz="800">
                <a:solidFill>
                  <a:schemeClr val="bg1"/>
                </a:solidFill>
                <a:latin typeface="Arial" pitchFamily="2" charset="0"/>
                <a:ea typeface="Open Sans Light" pitchFamily="0" charset="0"/>
                <a:cs typeface="Open Sans Light" pitchFamily="0" charset="0"/>
              </a:rPr>
              <a:t>11</a:t>
            </a:fld>
            <a:endParaRPr sz="800">
              <a:solidFill>
                <a:schemeClr val="bg1"/>
              </a:solidFill>
              <a:latin typeface="Arial" pitchFamily="2" charset="0"/>
              <a:ea typeface="Open Sans Light" pitchFamily="0" charset="0"/>
              <a:cs typeface="Open Sans Light" pitchFamily="0" charset="0"/>
            </a:endParaRPr>
          </a:p>
        </p:txBody>
      </p:sp>
      <p:pic>
        <p:nvPicPr>
          <p:cNvPr id="9" name="Picture 4" descr="talend_logo_4c_rev.ai"/>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C9WmQkUAAAAAQAAABQAAAAUAAAAFA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AcAAAA4AAAAAAAAAAAAAAAAAAAA////AAAAAAAAAAAAAAAAAAAAAAAAAAAAAAAAAAAAAABkAAAAZAAAAAAAAAAjAAAABAAAAGQAAAAXAAAAFAAAAAAAAAAAAAAA/38AAP9/AAAAAAAACQAAAAQAAABHM+9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PcAAACtJgAAlQkAAPwqAAAQAAAAJgAAAAgAAAD//////////w=="/>
              </a:ext>
            </a:extLst>
          </p:cNvPicPr>
          <p:nvPr/>
        </p:nvPicPr>
        <p:blipFill>
          <a:blip r:embed="rId2"/>
          <a:stretch>
            <a:fillRect/>
          </a:stretch>
        </p:blipFill>
        <p:spPr>
          <a:xfrm>
            <a:off x="156845" y="6287135"/>
            <a:ext cx="1400810" cy="700405"/>
          </a:xfrm>
          <a:prstGeom prst="rect">
            <a:avLst/>
          </a:prstGeom>
          <a:noFill/>
          <a:ln>
            <a:noFill/>
          </a:ln>
          <a:effectLst/>
        </p:spPr>
      </p:pic>
      <p:sp>
        <p:nvSpPr>
          <p:cNvPr id="10" name="Straight Connector 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kUAAAAAQAAACMAAAAjAAAAIw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J/f38A7vP3A8zMzADAwP8Af39/AAAAAAAAAAAAAAAAAAAAAAAAAAAAIQAAABgAAAAUAAAA0AIAABYIAABwNQAAFggAABAAAAAmAAAACAAAAP//////////"/>
              </a:ext>
            </a:extLst>
          </p:cNvSpPr>
          <p:nvPr/>
        </p:nvSpPr>
        <p:spPr>
          <a:xfrm>
            <a:off x="457200" y="1314450"/>
            <a:ext cx="8229600" cy="0"/>
          </a:xfrm>
          <a:prstGeom prst="line">
            <a:avLst/>
          </a:prstGeom>
          <a:noFill/>
          <a:ln w="12700" cap="flat" cmpd="sng" algn="ctr">
            <a:solidFill>
              <a:schemeClr val="tx1"/>
            </a:solidFill>
            <a:prstDash val="solid"/>
            <a:headEnd type="none"/>
            <a:tailEnd type="none"/>
          </a:ln>
          <a:effectLst/>
        </p:spPr>
      </p:sp>
      <p:pic>
        <p:nvPicPr>
          <p:cNvPr id="11" name="Picture 7" descr="Bkgnd_bar_16in.jp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C9WmQkUAAAAAQAAABQAAAAUAAAAFA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AAAAAAeJwAAXTgAAF0qAAAQAAAAJgAAAAgAAAD//////////w=="/>
              </a:ext>
            </a:extLst>
          </p:cNvPicPr>
          <p:nvPr/>
        </p:nvPicPr>
        <p:blipFill>
          <a:blip r:embed="rId3"/>
          <a:stretch>
            <a:fillRect/>
          </a:stretch>
        </p:blipFill>
        <p:spPr>
          <a:xfrm>
            <a:off x="0" y="6358890"/>
            <a:ext cx="9162415" cy="527685"/>
          </a:xfrm>
          <a:prstGeom prst="rect">
            <a:avLst/>
          </a:prstGeom>
          <a:noFill/>
          <a:ln>
            <a:noFill/>
          </a:ln>
          <a:effectLst/>
        </p:spPr>
      </p:pic>
      <p:sp>
        <p:nvSpPr>
          <p:cNvPr id="12" name="Persegi panjang1"/>
          <p:cNvSpPr>
            <a:extLst>
              <a:ext uri="smNativeData">
                <pr:smNativeData xmlns:pr="smNativeData" val="SMDATA_16_6hA1XRMAAAAlAAAAZAAAAA0AAAAAAAAAADIAAAAAAAAAM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ki0AADwoAAAeNwAAbSkAABAAAAAmAAAACAAAAP//////////"/>
              </a:ext>
            </a:extLst>
          </p:cNvSpPr>
          <p:nvPr/>
        </p:nvSpPr>
        <p:spPr>
          <a:xfrm>
            <a:off x="7407910" y="6540500"/>
            <a:ext cx="1551940" cy="193675"/>
          </a:xfrm>
          <a:prstGeom prst="rect">
            <a:avLst/>
          </a:prstGeom>
          <a:noFill/>
          <a:ln>
            <a:noFill/>
          </a:ln>
          <a:effectLst/>
        </p:spPr>
        <p:txBody>
          <a:bodyPr vert="horz" wrap="square" lIns="0" tIns="31750" rIns="0" bIns="31750" numCol="1" spcCol="215900" anchor="t"/>
          <a:lstStyle/>
          <a:p>
            <a:pPr marL="0" marR="0" indent="0" algn="r" defTabSz="457200">
              <a:lnSpc>
                <a:spcPct val="70000"/>
              </a:lnSpc>
              <a:spcBef>
                <a:spcPts val="0"/>
              </a:spcBef>
              <a:spcAft>
                <a:spcPts val="0"/>
              </a:spcAft>
              <a:buNone/>
              <a:tabLst/>
              <a:defRPr sz="1600">
                <a:solidFill>
                  <a:srgbClr val="7F7F7F"/>
                </a:solidFill>
                <a:latin typeface="Open Sans Light" pitchFamily="0" charset="0"/>
                <a:ea typeface="Open Sans Light" pitchFamily="0" charset="0"/>
                <a:cs typeface="Open Sans Light" pitchFamily="0" charset="0"/>
              </a:defRPr>
            </a:pPr>
            <a:fld id="{27F5A83F-71CA-A05E-844D-870BE60372D2}" type="slidenum">
              <a:rPr sz="800">
                <a:solidFill>
                  <a:schemeClr val="bg1"/>
                </a:solidFill>
                <a:latin typeface="Arial" pitchFamily="2" charset="0"/>
                <a:ea typeface="Open Sans Light" pitchFamily="0" charset="0"/>
                <a:cs typeface="Open Sans Light" pitchFamily="0" charset="0"/>
              </a:rPr>
              <a:t>11</a:t>
            </a:fld>
            <a:endParaRPr sz="800">
              <a:solidFill>
                <a:schemeClr val="bg1"/>
              </a:solidFill>
              <a:latin typeface="Arial" pitchFamily="2" charset="0"/>
              <a:ea typeface="Open Sans Light" pitchFamily="0" charset="0"/>
              <a:cs typeface="Open Sans Light" pitchFamily="0" charset="0"/>
            </a:endParaRPr>
          </a:p>
        </p:txBody>
      </p:sp>
    </p:spTree>
  </p:cSld>
  <p:clrMap bg1="lt1" tx1="dk1" bg2="lt2" tx2="dk2" accent1="accent1" accent2="accent2" accent3="accent3" accent4="accent4" accent5="accent5" accent6="accent6" hlink="hlink" folHlink="folHlink"/>
  <p:sldLayoutIdLst>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hdr="0" dt="0"/>
  <p:txStyles>
    <p:titleStyle>
      <a:lvl1pPr marL="0" marR="0" indent="0" algn="l" defTabSz="457200">
        <a:lnSpc>
          <a:spcPts val="3695"/>
        </a:lnSpc>
        <a:spcBef>
          <a:spcPts val="0"/>
        </a:spcBef>
        <a:spcAft>
          <a:spcPts val="0"/>
        </a:spcAft>
        <a:buNone/>
        <a:tabLst/>
        <a:defRPr sz="33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titleStyle>
    <p:bodyStyle>
      <a:lvl1pPr marL="228600" marR="0" indent="-228600" algn="l" defTabSz="457200">
        <a:lnSpc>
          <a:spcPct val="100000"/>
        </a:lnSpc>
        <a:spcBef>
          <a:spcPts val="300"/>
        </a:spcBef>
        <a:spcAft>
          <a:spcPts val="300"/>
        </a:spcAft>
        <a:buClr>
          <a:schemeClr val="tx1"/>
        </a:buClr>
        <a:buSzTx/>
        <a:buFont typeface="Arial" pitchFamily="2" charset="0"/>
        <a:buChar char="•"/>
        <a:tabLst/>
        <a:defRPr sz="2300" b="0" i="0" u="none" strike="noStrike" kern="1" spc="0" baseline="0">
          <a:solidFill>
            <a:schemeClr val="tx2"/>
          </a:solidFill>
          <a:effectLst/>
          <a:latin typeface="Calibri" pitchFamily="2" charset="0"/>
          <a:ea typeface="Calibri" pitchFamily="2" charset="0"/>
          <a:cs typeface="Calibri" pitchFamily="2" charset="0"/>
        </a:defRPr>
      </a:lvl1pPr>
      <a:lvl2pPr marL="457200" marR="0" indent="-228600" algn="l" defTabSz="457200">
        <a:lnSpc>
          <a:spcPct val="100000"/>
        </a:lnSpc>
        <a:spcBef>
          <a:spcPts val="300"/>
        </a:spcBef>
        <a:spcAft>
          <a:spcPts val="300"/>
        </a:spcAft>
        <a:buClr>
          <a:schemeClr val="accent3"/>
        </a:buClr>
        <a:buSzTx/>
        <a:buFont typeface="Lucida Grande" pitchFamily="0" charset="0"/>
        <a:buChar char="-"/>
        <a:tabLst/>
        <a:defRPr sz="2100" b="0" i="0" u="none" strike="noStrike" kern="1" spc="0" baseline="0">
          <a:solidFill>
            <a:srgbClr val="4C4C4C"/>
          </a:solidFill>
          <a:effectLst/>
          <a:latin typeface="Calibri" pitchFamily="2" charset="0"/>
          <a:ea typeface="Calibri" pitchFamily="2" charset="0"/>
          <a:cs typeface="Calibri" pitchFamily="2" charset="0"/>
        </a:defRPr>
      </a:lvl2pPr>
      <a:lvl3pPr marL="685800" marR="0" indent="-182880" algn="l" defTabSz="457200">
        <a:lnSpc>
          <a:spcPct val="100000"/>
        </a:lnSpc>
        <a:spcBef>
          <a:spcPts val="300"/>
        </a:spcBef>
        <a:spcAft>
          <a:spcPts val="300"/>
        </a:spcAft>
        <a:buClr>
          <a:schemeClr val="tx1"/>
        </a:buClr>
        <a:buSzTx/>
        <a:buFont typeface="Arial" pitchFamily="2" charset="0"/>
        <a:buChar char="•"/>
        <a:tabLst/>
        <a:defRPr sz="1900" b="0" i="0" u="none" strike="noStrike" kern="1" spc="0" baseline="0">
          <a:solidFill>
            <a:srgbClr val="4C4C4C"/>
          </a:solidFill>
          <a:effectLst/>
          <a:latin typeface="Calibri" pitchFamily="2" charset="0"/>
          <a:ea typeface="Calibri" pitchFamily="2" charset="0"/>
          <a:cs typeface="Calibri" pitchFamily="2" charset="0"/>
        </a:defRPr>
      </a:lvl3pPr>
      <a:lvl4pPr marL="914400" marR="0" indent="-228600" algn="l" defTabSz="457200">
        <a:lnSpc>
          <a:spcPct val="100000"/>
        </a:lnSpc>
        <a:spcBef>
          <a:spcPts val="300"/>
        </a:spcBef>
        <a:spcAft>
          <a:spcPts val="300"/>
        </a:spcAft>
        <a:buClr>
          <a:schemeClr val="accent3"/>
        </a:buClr>
        <a:buSzTx/>
        <a:buFont typeface="Arial" pitchFamily="2" charset="0"/>
        <a:buChar char="–"/>
        <a:tabLst/>
        <a:defRPr sz="1700" b="0" i="0" u="none" strike="noStrike" kern="1" spc="0" baseline="0">
          <a:solidFill>
            <a:srgbClr val="444446"/>
          </a:solidFill>
          <a:effectLst/>
          <a:latin typeface="Calibri" pitchFamily="2" charset="0"/>
          <a:ea typeface="Calibri" pitchFamily="2" charset="0"/>
          <a:cs typeface="Calibri" pitchFamily="2" charset="0"/>
        </a:defRPr>
      </a:lvl4pPr>
      <a:lvl5pPr marL="1143000" marR="0" indent="-182880" algn="l" defTabSz="457200">
        <a:lnSpc>
          <a:spcPct val="100000"/>
        </a:lnSpc>
        <a:spcBef>
          <a:spcPts val="600"/>
        </a:spcBef>
        <a:spcAft>
          <a:spcPts val="0"/>
        </a:spcAft>
        <a:buClr>
          <a:schemeClr val="accent1"/>
        </a:buClr>
        <a:buSzTx/>
        <a:buFont typeface="Arial" pitchFamily="2" charset="0"/>
        <a:buChar char="•"/>
        <a:tabLst/>
        <a:defRPr sz="1500" b="0" i="0" u="none" strike="noStrike" kern="1" spc="0" baseline="0">
          <a:solidFill>
            <a:srgbClr val="4C4C4C"/>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3.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pic>
        <p:nvPicPr>
          <p:cNvPr id="2" name="Picture 9" descr="Bkgnd_bar_72.jp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C9WmQkUAAAAAQAAABQAAAAUAAAAFA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AcAAAA4AAAAAAAAAAAAAAAAAAAA////AAAAAAAAAAAAAAAAAAAAAAAAAAAAAAAAAAAAAABkAAAAZAAAAAAAAAAjAAAABAAAAGQAAAAXAAAAFAAAAAAAAAAAAAAA/38AAP9/AAAAAAAACQAAAAQAAAAxAGU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AAAAACQJwAAXTgAAD8qAAAQAAAAJgAAAAgAAAD//////////w=="/>
              </a:ext>
            </a:extLst>
          </p:cNvPicPr>
          <p:nvPr/>
        </p:nvPicPr>
        <p:blipFill>
          <a:blip r:embed="rId1"/>
          <a:stretch>
            <a:fillRect/>
          </a:stretch>
        </p:blipFill>
        <p:spPr>
          <a:xfrm>
            <a:off x="0" y="6431280"/>
            <a:ext cx="9162415" cy="436245"/>
          </a:xfrm>
          <a:prstGeom prst="rect">
            <a:avLst/>
          </a:prstGeom>
          <a:noFill/>
          <a:ln>
            <a:noFill/>
          </a:ln>
          <a:effectLst/>
        </p:spPr>
      </p:pic>
      <p:sp>
        <p:nvSpPr>
          <p:cNvPr id="3" name="Title Placeholder 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P//////////"/>
              </a:ext>
            </a:extLst>
          </p:cNvSpPr>
          <p:nvPr>
            <p:ph type="title"/>
          </p:nvPr>
        </p:nvSpPr>
        <p:spPr>
          <a:xfrm>
            <a:off x="457200" y="5715"/>
            <a:ext cx="8229600" cy="1082675"/>
          </a:xfrm>
          <a:prstGeom prst="rect">
            <a:avLst/>
          </a:prstGeom>
          <a:noFill/>
          <a:ln>
            <a:noFill/>
          </a:ln>
          <a:effectLst/>
        </p:spPr>
        <p:txBody>
          <a:bodyPr vert="horz" wrap="square" lIns="0" tIns="0" rIns="0" bIns="0" numCol="1" spcCol="215900" anchor="ctr">
            <a:prstTxWarp prst="textNoShape">
              <a:avLst/>
            </a:prstTxWarp>
          </a:bodyPr>
          <a:lstStyle/>
          <a:p>
            <a:pPr/>
            <a:r>
              <a:t>Click to edit Master title style</a:t>
            </a:r>
          </a:p>
        </p:txBody>
      </p:sp>
      <p:sp>
        <p:nvSpPr>
          <p:cNvPr id="4" name="Text Placeholder 2"/>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PcIAABwNQAAbSUAABAAAAAmAAAACAAAAP//////////"/>
              </a:ext>
            </a:extLst>
          </p:cNvSpPr>
          <p:nvPr>
            <p:ph type="body" idx="1"/>
          </p:nvPr>
        </p:nvSpPr>
        <p:spPr>
          <a:xfrm>
            <a:off x="457200" y="1457325"/>
            <a:ext cx="8229600" cy="4626610"/>
          </a:xfrm>
          <a:prstGeom prst="rect">
            <a:avLst/>
          </a:prstGeom>
          <a:noFill/>
          <a:ln>
            <a:noFill/>
          </a:ln>
          <a:effectLst/>
        </p:spPr>
        <p:txBody>
          <a:bodyPr vert="horz" wrap="square" lIns="0" tIns="0" rIns="0" bIns="0" numCol="1" spcCol="215900" anchor="t">
            <a:prstTxWarp prst="textNoShape">
              <a:avLst/>
            </a:prstTxWarp>
          </a:bodyPr>
          <a:lstStyle/>
          <a:p>
            <a:pPr/>
            <a:r>
              <a:t>Click to edit Master text styles</a:t>
            </a:r>
          </a:p>
          <a:p>
            <a:pPr lvl="1"/>
            <a:r>
              <a:t>Second level here are two lines</a:t>
            </a:r>
          </a:p>
          <a:p>
            <a:pPr lvl="2"/>
            <a:r>
              <a:t>Third level</a:t>
            </a:r>
          </a:p>
          <a:p>
            <a:pPr lvl="3"/>
            <a:r>
              <a:t>Fourth level</a:t>
            </a:r>
          </a:p>
          <a:p>
            <a:pPr lvl="4"/>
            <a:r>
              <a:t>Fifth level</a:t>
            </a:r>
          </a:p>
        </p:txBody>
      </p:sp>
      <p:sp>
        <p:nvSpPr>
          <p:cNvPr id="5" name="TextBox 11"/>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qv///zQMAABKBQAA1BEAABAgAAAmAAAACAAAAP//////////"/>
              </a:ext>
            </a:extLst>
          </p:cNvSpPr>
          <p:nvPr/>
        </p:nvSpPr>
        <p:spPr>
          <a:xfrm>
            <a:off x="-54610" y="1983740"/>
            <a:ext cx="914400" cy="914400"/>
          </a:xfrm>
          <a:prstGeom prst="rect">
            <a:avLst/>
          </a:prstGeom>
          <a:noFill/>
          <a:ln>
            <a:noFill/>
          </a:ln>
          <a:effectLst/>
        </p:spPr>
        <p:txBody>
          <a:bodyPr vert="horz" wrap="none" lIns="0" tIns="0" rIns="0" bIns="0" numCol="1" spcCol="215900" anchor="t"/>
          <a:lstStyle/>
          <a:p>
            <a:pPr/>
            <a:endParaRPr sz="1600">
              <a:solidFill>
                <a:srgbClr val="444446"/>
              </a:solidFill>
              <a:latin typeface="Arial" pitchFamily="2" charset="0"/>
              <a:ea typeface="SimSun" pitchFamily="0" charset="0"/>
              <a:cs typeface="Times New Roman" pitchFamily="1" charset="0"/>
            </a:endParaRPr>
          </a:p>
        </p:txBody>
      </p:sp>
      <p:sp>
        <p:nvSpPr>
          <p:cNvPr id="6" name="TextBox 3"/>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5QkAAP37//+FDwAAnQEAABAgAAAmAAAACAAAAP//////////"/>
              </a:ext>
            </a:extLst>
          </p:cNvSpPr>
          <p:nvPr/>
        </p:nvSpPr>
        <p:spPr>
          <a:xfrm>
            <a:off x="1608455" y="-652145"/>
            <a:ext cx="914400" cy="914400"/>
          </a:xfrm>
          <a:prstGeom prst="rect">
            <a:avLst/>
          </a:prstGeom>
          <a:noFill/>
          <a:ln>
            <a:noFill/>
          </a:ln>
          <a:effectLst/>
        </p:spPr>
        <p:txBody>
          <a:bodyPr vert="horz" wrap="none" lIns="0" tIns="0" rIns="0" bIns="0" numCol="1" spcCol="215900" anchor="t"/>
          <a:lstStyle/>
          <a:p>
            <a:pPr/>
            <a:endParaRPr sz="1600">
              <a:solidFill>
                <a:srgbClr val="444446"/>
              </a:solidFill>
              <a:latin typeface="Arial" pitchFamily="2" charset="0"/>
              <a:ea typeface="SimSun" pitchFamily="0" charset="0"/>
              <a:cs typeface="Times New Roman" pitchFamily="1" charset="0"/>
            </a:endParaRPr>
          </a:p>
        </p:txBody>
      </p:sp>
      <p:sp>
        <p:nvSpPr>
          <p:cNvPr id="7" name="TextBox 18"/>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EghhA4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5QkAAP37//+FDwAAnQEAABAgAAAmAAAACAAAAP//////////"/>
              </a:ext>
            </a:extLst>
          </p:cNvSpPr>
          <p:nvPr/>
        </p:nvSpPr>
        <p:spPr>
          <a:xfrm>
            <a:off x="1608455" y="-652145"/>
            <a:ext cx="914400" cy="914400"/>
          </a:xfrm>
          <a:prstGeom prst="rect">
            <a:avLst/>
          </a:prstGeom>
          <a:noFill/>
          <a:ln>
            <a:noFill/>
          </a:ln>
          <a:effectLst/>
        </p:spPr>
        <p:txBody>
          <a:bodyPr vert="horz" wrap="none" lIns="0" tIns="0" rIns="0" bIns="0" numCol="1" spcCol="215900" anchor="t"/>
          <a:lstStyle/>
          <a:p>
            <a:pPr/>
            <a:endParaRPr sz="1600">
              <a:solidFill>
                <a:srgbClr val="444446"/>
              </a:solidFill>
              <a:latin typeface="Arial" pitchFamily="2" charset="0"/>
              <a:ea typeface="SimSun" pitchFamily="0" charset="0"/>
              <a:cs typeface="Times New Roman" pitchFamily="1" charset="0"/>
            </a:endParaRPr>
          </a:p>
        </p:txBody>
      </p:sp>
      <p:sp>
        <p:nvSpPr>
          <p:cNvPr id="8" name="Slide Number Placeholder 5"/>
          <p:cNvSpPr>
            <a:extLst>
              <a:ext uri="smNativeData">
                <pr:smNativeData xmlns:pr="smNativeData" val="SMDATA_16_6hA1XRMAAAAlAAAAZAAAAA0AAAAAAAAAAEgAAAAA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JBRcw4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2CcAACsoAAAeNwAAEyoAABAAAAAmAAAACAAAAP//////////"/>
              </a:ext>
            </a:extLst>
          </p:cNvSpPr>
          <p:nvPr/>
        </p:nvSpPr>
        <p:spPr>
          <a:xfrm>
            <a:off x="6477000" y="6529705"/>
            <a:ext cx="2482850" cy="309880"/>
          </a:xfrm>
          <a:prstGeom prst="rect">
            <a:avLst/>
          </a:prstGeom>
          <a:noFill/>
          <a:ln>
            <a:noFill/>
          </a:ln>
          <a:effectLst/>
        </p:spPr>
        <p:txBody>
          <a:bodyPr vert="horz" wrap="square" lIns="0" tIns="45720" rIns="0" bIns="45720" numCol="1" spcCol="215900" anchor="t"/>
          <a:lstStyle/>
          <a:p>
            <a:pPr marL="0" marR="0" indent="0" algn="r" defTabSz="457200">
              <a:lnSpc>
                <a:spcPct val="100000"/>
              </a:lnSpc>
              <a:spcBef>
                <a:spcPts val="0"/>
              </a:spcBef>
              <a:spcAft>
                <a:spcPts val="0"/>
              </a:spcAft>
              <a:buNone/>
              <a:tabLst/>
              <a:defRPr sz="1600">
                <a:solidFill>
                  <a:srgbClr val="7F7F7F"/>
                </a:solidFill>
                <a:latin typeface="Open Sans Light" pitchFamily="0" charset="0"/>
                <a:ea typeface="Open Sans Light" pitchFamily="0" charset="0"/>
                <a:cs typeface="Open Sans Light" pitchFamily="0" charset="0"/>
              </a:defRPr>
            </a:pPr>
            <a:fld id="{27F5DA93-DDCA-A02C-844D-2B799403727E}" type="slidenum">
              <a:rPr sz="800">
                <a:solidFill>
                  <a:schemeClr val="bg1"/>
                </a:solidFill>
                <a:latin typeface="Arial" pitchFamily="2" charset="0"/>
                <a:ea typeface="Open Sans Light" pitchFamily="0" charset="0"/>
                <a:cs typeface="Open Sans Light" pitchFamily="0" charset="0"/>
              </a:rPr>
              <a:t>5</a:t>
            </a:fld>
            <a:endParaRPr sz="800">
              <a:solidFill>
                <a:schemeClr val="bg1"/>
              </a:solidFill>
              <a:latin typeface="Arial" pitchFamily="2" charset="0"/>
              <a:ea typeface="Open Sans Light" pitchFamily="0" charset="0"/>
              <a:cs typeface="Open Sans Light" pitchFamily="0" charset="0"/>
            </a:endParaRPr>
          </a:p>
        </p:txBody>
      </p:sp>
      <p:pic>
        <p:nvPicPr>
          <p:cNvPr id="9" name="Picture 4" descr="talend_logo_4c_rev.ai"/>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C9WmQkUAAAAAQAAABQAAAAUAAAAFA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AcAAAA4AAAAAAAAAAAAAAAAAAAA////AAAAAAAAAAAAAAAAAAAAAAAAAAAAAAAAAAAAAABkAAAAZAAAAAAAAAAjAAAABAAAAGQAAAAXAAAAFAAAAAAAAAAAAAAA/38AAP9/AAAAAAAACQAAAAQAAABHM+9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PcAAACtJgAAlQkAAPwqAAAQAAAAJgAAAAgAAAD//////////w=="/>
              </a:ext>
            </a:extLst>
          </p:cNvPicPr>
          <p:nvPr/>
        </p:nvPicPr>
        <p:blipFill>
          <a:blip r:embed="rId2"/>
          <a:stretch>
            <a:fillRect/>
          </a:stretch>
        </p:blipFill>
        <p:spPr>
          <a:xfrm>
            <a:off x="156845" y="6287135"/>
            <a:ext cx="1400810" cy="700405"/>
          </a:xfrm>
          <a:prstGeom prst="rect">
            <a:avLst/>
          </a:prstGeom>
          <a:noFill/>
          <a:ln>
            <a:noFill/>
          </a:ln>
          <a:effectLst/>
        </p:spPr>
      </p:pic>
      <p:sp>
        <p:nvSpPr>
          <p:cNvPr id="10" name="Straight Connector 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kUAAAAAQAAACMAAAAjAAAAIw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J/f38A7vP3A8zMzADAwP8Af39/AAAAAAAAAAAAAAAAAAAAAAAAAAAAIQAAABgAAAAUAAAA0AIAABYIAABwNQAAFggAABAAAAAmAAAACAAAAP//////////"/>
              </a:ext>
            </a:extLst>
          </p:cNvSpPr>
          <p:nvPr/>
        </p:nvSpPr>
        <p:spPr>
          <a:xfrm>
            <a:off x="457200" y="1314450"/>
            <a:ext cx="8229600" cy="0"/>
          </a:xfrm>
          <a:prstGeom prst="line">
            <a:avLst/>
          </a:prstGeom>
          <a:noFill/>
          <a:ln w="12700" cap="flat" cmpd="sng" algn="ctr">
            <a:solidFill>
              <a:schemeClr val="tx1"/>
            </a:solidFill>
            <a:prstDash val="solid"/>
            <a:headEnd type="none"/>
            <a:tailEnd type="none"/>
          </a:ln>
          <a:effectLst/>
        </p:spPr>
      </p:sp>
      <p:pic>
        <p:nvPicPr>
          <p:cNvPr id="11" name="Picture 7" descr="Bkgnd_bar_16in.jp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C9WmQkUAAAAAQAAABQAAAAUAAAAFA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AAAAAAeJwAAXTgAAF0qAAAQAAAAJgAAAAgAAAD//////////w=="/>
              </a:ext>
            </a:extLst>
          </p:cNvPicPr>
          <p:nvPr/>
        </p:nvPicPr>
        <p:blipFill>
          <a:blip r:embed="rId3"/>
          <a:stretch>
            <a:fillRect/>
          </a:stretch>
        </p:blipFill>
        <p:spPr>
          <a:xfrm>
            <a:off x="0" y="6358890"/>
            <a:ext cx="9162415" cy="527685"/>
          </a:xfrm>
          <a:prstGeom prst="rect">
            <a:avLst/>
          </a:prstGeom>
          <a:noFill/>
          <a:ln>
            <a:noFill/>
          </a:ln>
          <a:effectLst/>
        </p:spPr>
      </p:pic>
      <p:sp>
        <p:nvSpPr>
          <p:cNvPr id="12" name="Persegi panjang1"/>
          <p:cNvSpPr>
            <a:extLst>
              <a:ext uri="smNativeData">
                <pr:smNativeData xmlns:pr="smNativeData" val="SMDATA_16_6hA1XRMAAAAlAAAAZAAAAA0AAAAAAAAAADIAAAAAAAAAM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ki0AADwoAAAeNwAAbSkAABAAAAAmAAAACAAAAP//////////"/>
              </a:ext>
            </a:extLst>
          </p:cNvSpPr>
          <p:nvPr/>
        </p:nvSpPr>
        <p:spPr>
          <a:xfrm>
            <a:off x="7407910" y="6540500"/>
            <a:ext cx="1551940" cy="193675"/>
          </a:xfrm>
          <a:prstGeom prst="rect">
            <a:avLst/>
          </a:prstGeom>
          <a:noFill/>
          <a:ln>
            <a:noFill/>
          </a:ln>
          <a:effectLst/>
        </p:spPr>
        <p:txBody>
          <a:bodyPr vert="horz" wrap="square" lIns="0" tIns="31750" rIns="0" bIns="31750" numCol="1" spcCol="215900" anchor="t"/>
          <a:lstStyle/>
          <a:p>
            <a:pPr marL="0" marR="0" indent="0" algn="r" defTabSz="457200">
              <a:lnSpc>
                <a:spcPct val="70000"/>
              </a:lnSpc>
              <a:spcBef>
                <a:spcPts val="0"/>
              </a:spcBef>
              <a:spcAft>
                <a:spcPts val="0"/>
              </a:spcAft>
              <a:buNone/>
              <a:tabLst/>
              <a:defRPr sz="1600">
                <a:solidFill>
                  <a:srgbClr val="7F7F7F"/>
                </a:solidFill>
                <a:latin typeface="Open Sans Light" pitchFamily="0" charset="0"/>
                <a:ea typeface="Open Sans Light" pitchFamily="0" charset="0"/>
                <a:cs typeface="Open Sans Light" pitchFamily="0" charset="0"/>
              </a:defRPr>
            </a:pPr>
            <a:fld id="{27F5FFB8-F6CA-A009-844D-005CB1037255}" type="slidenum">
              <a:rPr sz="800">
                <a:solidFill>
                  <a:schemeClr val="bg1"/>
                </a:solidFill>
                <a:latin typeface="Arial" pitchFamily="2" charset="0"/>
                <a:ea typeface="Open Sans Light" pitchFamily="0" charset="0"/>
                <a:cs typeface="Open Sans Light" pitchFamily="0" charset="0"/>
              </a:rPr>
              <a:t>5</a:t>
            </a:fld>
            <a:endParaRPr sz="800">
              <a:solidFill>
                <a:schemeClr val="bg1"/>
              </a:solidFill>
              <a:latin typeface="Arial" pitchFamily="2" charset="0"/>
              <a:ea typeface="Open Sans Light" pitchFamily="0" charset="0"/>
              <a:cs typeface="Open Sans Light" pitchFamily="0" charset="0"/>
            </a:endParaRPr>
          </a:p>
        </p:txBody>
      </p:sp>
    </p:spTree>
  </p:cSld>
  <p:clrMap bg1="lt1" tx1="dk1" bg2="lt2" tx2="dk2" accent1="accent1" accent2="accent2" accent3="accent3" accent4="accent4" accent5="accent5" accent6="accent6" hlink="hlink" folHlink="folHlink"/>
  <p:sldLayoutIdLst>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hdr="0" dt="0"/>
  <p:txStyles>
    <p:titleStyle>
      <a:lvl1pPr marL="0" marR="0" indent="0" algn="l" defTabSz="457200">
        <a:lnSpc>
          <a:spcPts val="3695"/>
        </a:lnSpc>
        <a:spcBef>
          <a:spcPts val="0"/>
        </a:spcBef>
        <a:spcAft>
          <a:spcPts val="0"/>
        </a:spcAft>
        <a:buNone/>
        <a:tabLst/>
        <a:defRPr sz="33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titleStyle>
    <p:bodyStyle>
      <a:lvl1pPr marL="228600" marR="0" indent="-228600" algn="l" defTabSz="457200">
        <a:lnSpc>
          <a:spcPct val="100000"/>
        </a:lnSpc>
        <a:spcBef>
          <a:spcPts val="300"/>
        </a:spcBef>
        <a:spcAft>
          <a:spcPts val="300"/>
        </a:spcAft>
        <a:buClr>
          <a:schemeClr val="tx1"/>
        </a:buClr>
        <a:buSzTx/>
        <a:buFont typeface="Arial" pitchFamily="2" charset="0"/>
        <a:buChar char="•"/>
        <a:tabLst/>
        <a:defRPr sz="2300" b="0" i="0" u="none" strike="noStrike" kern="1" spc="0" baseline="0">
          <a:solidFill>
            <a:schemeClr val="tx2"/>
          </a:solidFill>
          <a:effectLst/>
          <a:latin typeface="Calibri" pitchFamily="2" charset="0"/>
          <a:ea typeface="Calibri" pitchFamily="2" charset="0"/>
          <a:cs typeface="Calibri" pitchFamily="2" charset="0"/>
        </a:defRPr>
      </a:lvl1pPr>
      <a:lvl2pPr marL="457200" marR="0" indent="-228600" algn="l" defTabSz="457200">
        <a:lnSpc>
          <a:spcPct val="100000"/>
        </a:lnSpc>
        <a:spcBef>
          <a:spcPts val="300"/>
        </a:spcBef>
        <a:spcAft>
          <a:spcPts val="300"/>
        </a:spcAft>
        <a:buClr>
          <a:schemeClr val="accent3"/>
        </a:buClr>
        <a:buSzTx/>
        <a:buFont typeface="Lucida Grande" pitchFamily="0" charset="0"/>
        <a:buChar char="-"/>
        <a:tabLst/>
        <a:defRPr sz="2100" b="0" i="0" u="none" strike="noStrike" kern="1" spc="0" baseline="0">
          <a:solidFill>
            <a:srgbClr val="4C4C4C"/>
          </a:solidFill>
          <a:effectLst/>
          <a:latin typeface="Calibri" pitchFamily="2" charset="0"/>
          <a:ea typeface="Calibri" pitchFamily="2" charset="0"/>
          <a:cs typeface="Calibri" pitchFamily="2" charset="0"/>
        </a:defRPr>
      </a:lvl2pPr>
      <a:lvl3pPr marL="685800" marR="0" indent="-182880" algn="l" defTabSz="457200">
        <a:lnSpc>
          <a:spcPct val="100000"/>
        </a:lnSpc>
        <a:spcBef>
          <a:spcPts val="300"/>
        </a:spcBef>
        <a:spcAft>
          <a:spcPts val="300"/>
        </a:spcAft>
        <a:buClr>
          <a:schemeClr val="tx1"/>
        </a:buClr>
        <a:buSzTx/>
        <a:buFont typeface="Arial" pitchFamily="2" charset="0"/>
        <a:buChar char="•"/>
        <a:tabLst/>
        <a:defRPr sz="1900" b="0" i="0" u="none" strike="noStrike" kern="1" spc="0" baseline="0">
          <a:solidFill>
            <a:srgbClr val="4C4C4C"/>
          </a:solidFill>
          <a:effectLst/>
          <a:latin typeface="Calibri" pitchFamily="2" charset="0"/>
          <a:ea typeface="Calibri" pitchFamily="2" charset="0"/>
          <a:cs typeface="Calibri" pitchFamily="2" charset="0"/>
        </a:defRPr>
      </a:lvl3pPr>
      <a:lvl4pPr marL="914400" marR="0" indent="-228600" algn="l" defTabSz="457200">
        <a:lnSpc>
          <a:spcPct val="100000"/>
        </a:lnSpc>
        <a:spcBef>
          <a:spcPts val="300"/>
        </a:spcBef>
        <a:spcAft>
          <a:spcPts val="300"/>
        </a:spcAft>
        <a:buClr>
          <a:schemeClr val="accent3"/>
        </a:buClr>
        <a:buSzTx/>
        <a:buFont typeface="Arial" pitchFamily="2" charset="0"/>
        <a:buChar char="–"/>
        <a:tabLst/>
        <a:defRPr sz="1700" b="0" i="0" u="none" strike="noStrike" kern="1" spc="0" baseline="0">
          <a:solidFill>
            <a:srgbClr val="444446"/>
          </a:solidFill>
          <a:effectLst/>
          <a:latin typeface="Calibri" pitchFamily="2" charset="0"/>
          <a:ea typeface="Calibri" pitchFamily="2" charset="0"/>
          <a:cs typeface="Calibri" pitchFamily="2" charset="0"/>
        </a:defRPr>
      </a:lvl4pPr>
      <a:lvl5pPr marL="1143000" marR="0" indent="-182880" algn="l" defTabSz="457200">
        <a:lnSpc>
          <a:spcPct val="100000"/>
        </a:lnSpc>
        <a:spcBef>
          <a:spcPts val="600"/>
        </a:spcBef>
        <a:spcAft>
          <a:spcPts val="0"/>
        </a:spcAft>
        <a:buClr>
          <a:schemeClr val="accent1"/>
        </a:buClr>
        <a:buSzTx/>
        <a:buFont typeface="Arial" pitchFamily="2" charset="0"/>
        <a:buChar char="•"/>
        <a:tabLst/>
        <a:defRPr sz="1500" b="0" i="0" u="none" strike="noStrike" kern="1" spc="0" baseline="0">
          <a:solidFill>
            <a:srgbClr val="4C4C4C"/>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4.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pic>
        <p:nvPicPr>
          <p:cNvPr id="2" name="Picture 9" descr="Bkgnd_bar_72.jp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C9WmQkUAAAAAQAAABQAAAAUAAAAFA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AcAAAA4AAAAAAAAAAAAAAAAAAAA////AAAAAAAAAAAAAAAAAAAAAAAAAAAAAAAAAAAAAABkAAAAZAAAAAAAAAAjAAAABAAAAGQAAAAXAAAAFAAAAAAAAAAAAAAA/38AAP9/AAAAAAAACQAAAAQAAAAxAGU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AAAAACQJwAAXTgAAD8qAAAQAAAAJgAAAAgAAAD//////////w=="/>
              </a:ext>
            </a:extLst>
          </p:cNvPicPr>
          <p:nvPr/>
        </p:nvPicPr>
        <p:blipFill>
          <a:blip r:embed="rId1"/>
          <a:stretch>
            <a:fillRect/>
          </a:stretch>
        </p:blipFill>
        <p:spPr>
          <a:xfrm>
            <a:off x="0" y="6431280"/>
            <a:ext cx="9162415" cy="436245"/>
          </a:xfrm>
          <a:prstGeom prst="rect">
            <a:avLst/>
          </a:prstGeom>
          <a:noFill/>
          <a:ln>
            <a:noFill/>
          </a:ln>
          <a:effectLst/>
        </p:spPr>
      </p:pic>
      <p:sp>
        <p:nvSpPr>
          <p:cNvPr id="3" name="Title Placeholder 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AkAAABwNQAAsgYAABAAAAAmAAAACAAAAP//////////"/>
              </a:ext>
            </a:extLst>
          </p:cNvSpPr>
          <p:nvPr>
            <p:ph type="title"/>
          </p:nvPr>
        </p:nvSpPr>
        <p:spPr>
          <a:xfrm>
            <a:off x="457200" y="5715"/>
            <a:ext cx="8229600" cy="1082675"/>
          </a:xfrm>
          <a:prstGeom prst="rect">
            <a:avLst/>
          </a:prstGeom>
          <a:noFill/>
          <a:ln>
            <a:noFill/>
          </a:ln>
          <a:effectLst/>
        </p:spPr>
        <p:txBody>
          <a:bodyPr vert="horz" wrap="square" lIns="0" tIns="0" rIns="0" bIns="0" numCol="1" spcCol="215900" anchor="ctr">
            <a:prstTxWarp prst="textNoShape">
              <a:avLst/>
            </a:prstTxWarp>
          </a:bodyPr>
          <a:lstStyle/>
          <a:p>
            <a:pPr/>
            <a:r>
              <a:t>Click to edit Master title style</a:t>
            </a:r>
          </a:p>
        </p:txBody>
      </p:sp>
      <p:sp>
        <p:nvSpPr>
          <p:cNvPr id="4" name="Text Placeholder 2"/>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PcIAABwNQAAbSUAABAAAAAmAAAACAAAAP//////////"/>
              </a:ext>
            </a:extLst>
          </p:cNvSpPr>
          <p:nvPr>
            <p:ph type="body" idx="1"/>
          </p:nvPr>
        </p:nvSpPr>
        <p:spPr>
          <a:xfrm>
            <a:off x="457200" y="1457325"/>
            <a:ext cx="8229600" cy="4626610"/>
          </a:xfrm>
          <a:prstGeom prst="rect">
            <a:avLst/>
          </a:prstGeom>
          <a:noFill/>
          <a:ln>
            <a:noFill/>
          </a:ln>
          <a:effectLst/>
        </p:spPr>
        <p:txBody>
          <a:bodyPr vert="horz" wrap="square" lIns="0" tIns="0" rIns="0" bIns="0" numCol="1" spcCol="215900" anchor="t">
            <a:prstTxWarp prst="textNoShape">
              <a:avLst/>
            </a:prstTxWarp>
          </a:bodyPr>
          <a:lstStyle/>
          <a:p>
            <a:pPr/>
            <a:r>
              <a:t>Click to edit Master text styles</a:t>
            </a:r>
          </a:p>
          <a:p>
            <a:pPr lvl="1"/>
            <a:r>
              <a:t>Second level here are two lines</a:t>
            </a:r>
          </a:p>
          <a:p>
            <a:pPr lvl="2"/>
            <a:r>
              <a:t>Third level</a:t>
            </a:r>
          </a:p>
          <a:p>
            <a:pPr lvl="3"/>
            <a:r>
              <a:t>Fourth level</a:t>
            </a:r>
          </a:p>
          <a:p>
            <a:pPr lvl="4"/>
            <a:r>
              <a:t>Fifth level</a:t>
            </a:r>
          </a:p>
        </p:txBody>
      </p:sp>
      <p:sp>
        <p:nvSpPr>
          <p:cNvPr id="5" name="TextBox 11"/>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qv///zQMAABKBQAA1BEAABAgAAAmAAAACAAAAP//////////"/>
              </a:ext>
            </a:extLst>
          </p:cNvSpPr>
          <p:nvPr/>
        </p:nvSpPr>
        <p:spPr>
          <a:xfrm>
            <a:off x="-54610" y="1983740"/>
            <a:ext cx="914400" cy="914400"/>
          </a:xfrm>
          <a:prstGeom prst="rect">
            <a:avLst/>
          </a:prstGeom>
          <a:noFill/>
          <a:ln>
            <a:noFill/>
          </a:ln>
          <a:effectLst/>
        </p:spPr>
        <p:txBody>
          <a:bodyPr vert="horz" wrap="none" lIns="0" tIns="0" rIns="0" bIns="0" numCol="1" spcCol="215900" anchor="t"/>
          <a:lstStyle/>
          <a:p>
            <a:pPr/>
            <a:endParaRPr sz="1600">
              <a:solidFill>
                <a:srgbClr val="444446"/>
              </a:solidFill>
              <a:latin typeface="Arial" pitchFamily="2" charset="0"/>
              <a:ea typeface="SimSun" pitchFamily="0" charset="0"/>
              <a:cs typeface="Times New Roman" pitchFamily="1" charset="0"/>
            </a:endParaRPr>
          </a:p>
        </p:txBody>
      </p:sp>
      <p:sp>
        <p:nvSpPr>
          <p:cNvPr id="6" name="TextBox 3"/>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5QkAAP37//+FDwAAnQEAABAgAAAmAAAACAAAAP//////////"/>
              </a:ext>
            </a:extLst>
          </p:cNvSpPr>
          <p:nvPr/>
        </p:nvSpPr>
        <p:spPr>
          <a:xfrm>
            <a:off x="1608455" y="-652145"/>
            <a:ext cx="914400" cy="914400"/>
          </a:xfrm>
          <a:prstGeom prst="rect">
            <a:avLst/>
          </a:prstGeom>
          <a:noFill/>
          <a:ln>
            <a:noFill/>
          </a:ln>
          <a:effectLst/>
        </p:spPr>
        <p:txBody>
          <a:bodyPr vert="horz" wrap="none" lIns="0" tIns="0" rIns="0" bIns="0" numCol="1" spcCol="215900" anchor="t"/>
          <a:lstStyle/>
          <a:p>
            <a:pPr/>
            <a:endParaRPr sz="1600">
              <a:solidFill>
                <a:srgbClr val="444446"/>
              </a:solidFill>
              <a:latin typeface="Arial" pitchFamily="2" charset="0"/>
              <a:ea typeface="SimSun" pitchFamily="0" charset="0"/>
              <a:cs typeface="Times New Roman" pitchFamily="1" charset="0"/>
            </a:endParaRPr>
          </a:p>
        </p:txBody>
      </p:sp>
      <p:sp>
        <p:nvSpPr>
          <p:cNvPr id="7" name="TextBox 18"/>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EghhA4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5QkAAP37//+FDwAAnQEAABAgAAAmAAAACAAAAP//////////"/>
              </a:ext>
            </a:extLst>
          </p:cNvSpPr>
          <p:nvPr/>
        </p:nvSpPr>
        <p:spPr>
          <a:xfrm>
            <a:off x="1608455" y="-652145"/>
            <a:ext cx="914400" cy="914400"/>
          </a:xfrm>
          <a:prstGeom prst="rect">
            <a:avLst/>
          </a:prstGeom>
          <a:noFill/>
          <a:ln>
            <a:noFill/>
          </a:ln>
          <a:effectLst/>
        </p:spPr>
        <p:txBody>
          <a:bodyPr vert="horz" wrap="none" lIns="0" tIns="0" rIns="0" bIns="0" numCol="1" spcCol="215900" anchor="t"/>
          <a:lstStyle/>
          <a:p>
            <a:pPr/>
            <a:endParaRPr sz="1600">
              <a:solidFill>
                <a:srgbClr val="444446"/>
              </a:solidFill>
              <a:latin typeface="Arial" pitchFamily="2" charset="0"/>
              <a:ea typeface="SimSun" pitchFamily="0" charset="0"/>
              <a:cs typeface="Times New Roman" pitchFamily="1" charset="0"/>
            </a:endParaRPr>
          </a:p>
        </p:txBody>
      </p:sp>
      <p:sp>
        <p:nvSpPr>
          <p:cNvPr id="8" name="Slide Number Placeholder 5"/>
          <p:cNvSpPr>
            <a:extLst>
              <a:ext uri="smNativeData">
                <pr:smNativeData xmlns:pr="smNativeData" val="SMDATA_16_6hA1XRMAAAAlAAAAZAAAAA0AAAAAAAAAAEgAAAAA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JBRcw4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2CcAACsoAAAeNwAAEyoAABAAAAAmAAAACAAAAP//////////"/>
              </a:ext>
            </a:extLst>
          </p:cNvSpPr>
          <p:nvPr/>
        </p:nvSpPr>
        <p:spPr>
          <a:xfrm>
            <a:off x="6477000" y="6529705"/>
            <a:ext cx="2482850" cy="309880"/>
          </a:xfrm>
          <a:prstGeom prst="rect">
            <a:avLst/>
          </a:prstGeom>
          <a:noFill/>
          <a:ln>
            <a:noFill/>
          </a:ln>
          <a:effectLst/>
        </p:spPr>
        <p:txBody>
          <a:bodyPr vert="horz" wrap="square" lIns="0" tIns="45720" rIns="0" bIns="45720" numCol="1" spcCol="215900" anchor="t"/>
          <a:lstStyle/>
          <a:p>
            <a:pPr marL="0" marR="0" indent="0" algn="r" defTabSz="457200">
              <a:lnSpc>
                <a:spcPct val="100000"/>
              </a:lnSpc>
              <a:spcBef>
                <a:spcPts val="0"/>
              </a:spcBef>
              <a:spcAft>
                <a:spcPts val="0"/>
              </a:spcAft>
              <a:buNone/>
              <a:tabLst/>
              <a:defRPr sz="1600">
                <a:solidFill>
                  <a:srgbClr val="7F7F7F"/>
                </a:solidFill>
                <a:latin typeface="Open Sans Light" pitchFamily="0" charset="0"/>
                <a:ea typeface="Open Sans Light" pitchFamily="0" charset="0"/>
                <a:cs typeface="Open Sans Light" pitchFamily="0" charset="0"/>
              </a:defRPr>
            </a:pPr>
            <a:fld id="{27F5B893-DDCA-A04E-844D-2B1BF603727E}" type="slidenum">
              <a:rPr sz="800">
                <a:solidFill>
                  <a:schemeClr val="bg1"/>
                </a:solidFill>
                <a:latin typeface="Arial" pitchFamily="2" charset="0"/>
                <a:ea typeface="Open Sans Light" pitchFamily="0" charset="0"/>
                <a:cs typeface="Open Sans Light" pitchFamily="0" charset="0"/>
              </a:rPr>
              <a:t>18</a:t>
            </a:fld>
            <a:endParaRPr sz="800">
              <a:solidFill>
                <a:schemeClr val="bg1"/>
              </a:solidFill>
              <a:latin typeface="Arial" pitchFamily="2" charset="0"/>
              <a:ea typeface="Open Sans Light" pitchFamily="0" charset="0"/>
              <a:cs typeface="Open Sans Light" pitchFamily="0" charset="0"/>
            </a:endParaRPr>
          </a:p>
        </p:txBody>
      </p:sp>
      <p:pic>
        <p:nvPicPr>
          <p:cNvPr id="9" name="Picture 4" descr="talend_logo_4c_rev.ai"/>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C9WmQkUAAAAAQAAABQAAAAUAAAAFA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AcAAAA4AAAAAAAAAAAAAAAAAAAA////AAAAAAAAAAAAAAAAAAAAAAAAAAAAAAAAAAAAAABkAAAAZAAAAAAAAAAjAAAABAAAAGQAAAAXAAAAFAAAAAAAAAAAAAAA/38AAP9/AAAAAAAACQAAAAQAAABHM+9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PcAAACtJgAAlQkAAPwqAAAQAAAAJgAAAAgAAAD//////////w=="/>
              </a:ext>
            </a:extLst>
          </p:cNvPicPr>
          <p:nvPr/>
        </p:nvPicPr>
        <p:blipFill>
          <a:blip r:embed="rId2"/>
          <a:stretch>
            <a:fillRect/>
          </a:stretch>
        </p:blipFill>
        <p:spPr>
          <a:xfrm>
            <a:off x="156845" y="6287135"/>
            <a:ext cx="1400810" cy="700405"/>
          </a:xfrm>
          <a:prstGeom prst="rect">
            <a:avLst/>
          </a:prstGeom>
          <a:noFill/>
          <a:ln>
            <a:noFill/>
          </a:ln>
          <a:effectLst/>
        </p:spPr>
      </p:pic>
      <p:sp>
        <p:nvSpPr>
          <p:cNvPr id="10" name="Straight Connector 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kUAAAAAQAAACMAAAAjAAAAIw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J/f38A7vP3A8zMzADAwP8Af39/AAAAAAAAAAAAAAAAAAAAAAAAAAAAIQAAABgAAAAUAAAA0AIAABYIAABwNQAAFggAABAAAAAmAAAACAAAAP//////////"/>
              </a:ext>
            </a:extLst>
          </p:cNvSpPr>
          <p:nvPr/>
        </p:nvSpPr>
        <p:spPr>
          <a:xfrm>
            <a:off x="457200" y="1314450"/>
            <a:ext cx="8229600" cy="0"/>
          </a:xfrm>
          <a:prstGeom prst="line">
            <a:avLst/>
          </a:prstGeom>
          <a:noFill/>
          <a:ln w="12700" cap="flat" cmpd="sng" algn="ctr">
            <a:solidFill>
              <a:schemeClr val="tx1"/>
            </a:solidFill>
            <a:prstDash val="solid"/>
            <a:headEnd type="none"/>
            <a:tailEnd type="none"/>
          </a:ln>
          <a:effectLst/>
        </p:spPr>
      </p:sp>
      <p:pic>
        <p:nvPicPr>
          <p:cNvPr id="11" name="Picture 7" descr="Bkgnd_bar_16in.jp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tMwDP///wgAAAAAAAAAAAAAAAAAAAAAAAAAAAAAAAAAAAAAZAAAAAEAAABAAAAAAAAAAAAAAAAAAAAAAAAAAAAAAAAAAAAAAAAAAAAAAAAAAAAAAAAAAAAAAAAAAAAAAAAAAAAAAAAAAAAAAAAAAAAAAAAAAAAAAAAAAAAAAAAAAAAAFAAAADwAAAAAAAAAAAAAAC9WmQkUAAAAAQAAABQAAAAUAAAAFAAAAAE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AAAAAAeJwAAXTgAAF0qAAAQAAAAJgAAAAgAAAD//////////w=="/>
              </a:ext>
            </a:extLst>
          </p:cNvPicPr>
          <p:nvPr/>
        </p:nvPicPr>
        <p:blipFill>
          <a:blip r:embed="rId3"/>
          <a:stretch>
            <a:fillRect/>
          </a:stretch>
        </p:blipFill>
        <p:spPr>
          <a:xfrm>
            <a:off x="0" y="6358890"/>
            <a:ext cx="9162415" cy="527685"/>
          </a:xfrm>
          <a:prstGeom prst="rect">
            <a:avLst/>
          </a:prstGeom>
          <a:noFill/>
          <a:ln>
            <a:noFill/>
          </a:ln>
          <a:effectLst/>
        </p:spPr>
      </p:pic>
      <p:sp>
        <p:nvSpPr>
          <p:cNvPr id="12" name="Persegi panjang1"/>
          <p:cNvSpPr>
            <a:extLst>
              <a:ext uri="smNativeData">
                <pr:smNativeData xmlns:pr="smNativeData" val="SMDATA_16_6hA1XRMAAAAlAAAAZAAAAA0AAAAAAAAAADIAAAAAAAAAMg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8/c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ki0AADwoAAAeNwAAbSkAABAAAAAmAAAACAAAAP//////////"/>
              </a:ext>
            </a:extLst>
          </p:cNvSpPr>
          <p:nvPr/>
        </p:nvSpPr>
        <p:spPr>
          <a:xfrm>
            <a:off x="7407910" y="6540500"/>
            <a:ext cx="1551940" cy="193675"/>
          </a:xfrm>
          <a:prstGeom prst="rect">
            <a:avLst/>
          </a:prstGeom>
          <a:noFill/>
          <a:ln>
            <a:noFill/>
          </a:ln>
          <a:effectLst/>
        </p:spPr>
        <p:txBody>
          <a:bodyPr vert="horz" wrap="square" lIns="0" tIns="31750" rIns="0" bIns="31750" numCol="1" spcCol="215900" anchor="t"/>
          <a:lstStyle/>
          <a:p>
            <a:pPr marL="0" marR="0" indent="0" algn="r" defTabSz="457200">
              <a:lnSpc>
                <a:spcPct val="70000"/>
              </a:lnSpc>
              <a:spcBef>
                <a:spcPts val="0"/>
              </a:spcBef>
              <a:spcAft>
                <a:spcPts val="0"/>
              </a:spcAft>
              <a:buNone/>
              <a:tabLst/>
              <a:defRPr sz="1600">
                <a:solidFill>
                  <a:srgbClr val="7F7F7F"/>
                </a:solidFill>
                <a:latin typeface="Open Sans Light" pitchFamily="0" charset="0"/>
                <a:ea typeface="Open Sans Light" pitchFamily="0" charset="0"/>
                <a:cs typeface="Open Sans Light" pitchFamily="0" charset="0"/>
              </a:defRPr>
            </a:pPr>
            <a:fld id="{27F5B98C-C2CA-A04F-844D-341AF7037261}" type="slidenum">
              <a:rPr sz="800">
                <a:solidFill>
                  <a:schemeClr val="bg1"/>
                </a:solidFill>
                <a:latin typeface="Arial" pitchFamily="2" charset="0"/>
                <a:ea typeface="Open Sans Light" pitchFamily="0" charset="0"/>
                <a:cs typeface="Open Sans Light" pitchFamily="0" charset="0"/>
              </a:rPr>
              <a:t>18</a:t>
            </a:fld>
            <a:endParaRPr sz="800">
              <a:solidFill>
                <a:schemeClr val="bg1"/>
              </a:solidFill>
              <a:latin typeface="Arial" pitchFamily="2" charset="0"/>
              <a:ea typeface="Open Sans Light" pitchFamily="0" charset="0"/>
              <a:cs typeface="Open Sans Light" pitchFamily="0" charset="0"/>
            </a:endParaRPr>
          </a:p>
        </p:txBody>
      </p:sp>
    </p:spTree>
  </p:cSld>
  <p:clrMap bg1="lt1" tx1="dk1" bg2="lt2" tx2="dk2" accent1="accent1" accent2="accent2" accent3="accent3" accent4="accent4" accent5="accent5" accent6="accent6" hlink="hlink" folHlink="folHlink"/>
  <p:sldLayoutIdLst>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Lst>
  <p:hf hdr="0" dt="0"/>
  <p:txStyles>
    <p:titleStyle>
      <a:lvl1pPr marL="0" marR="0" indent="0" algn="l" defTabSz="457200">
        <a:lnSpc>
          <a:spcPts val="3695"/>
        </a:lnSpc>
        <a:spcBef>
          <a:spcPts val="0"/>
        </a:spcBef>
        <a:spcAft>
          <a:spcPts val="0"/>
        </a:spcAft>
        <a:buNone/>
        <a:tabLst/>
        <a:defRPr sz="33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titleStyle>
    <p:bodyStyle>
      <a:lvl1pPr marL="228600" marR="0" indent="-228600" algn="l" defTabSz="457200">
        <a:lnSpc>
          <a:spcPct val="100000"/>
        </a:lnSpc>
        <a:spcBef>
          <a:spcPts val="300"/>
        </a:spcBef>
        <a:spcAft>
          <a:spcPts val="300"/>
        </a:spcAft>
        <a:buClr>
          <a:schemeClr val="tx1"/>
        </a:buClr>
        <a:buSzTx/>
        <a:buFont typeface="Arial" pitchFamily="2" charset="0"/>
        <a:buChar char="•"/>
        <a:tabLst/>
        <a:defRPr sz="2300" b="0" i="0" u="none" strike="noStrike" kern="1" spc="0" baseline="0">
          <a:solidFill>
            <a:schemeClr val="tx2"/>
          </a:solidFill>
          <a:effectLst/>
          <a:latin typeface="Calibri" pitchFamily="2" charset="0"/>
          <a:ea typeface="Calibri" pitchFamily="2" charset="0"/>
          <a:cs typeface="Calibri" pitchFamily="2" charset="0"/>
        </a:defRPr>
      </a:lvl1pPr>
      <a:lvl2pPr marL="457200" marR="0" indent="-228600" algn="l" defTabSz="457200">
        <a:lnSpc>
          <a:spcPct val="100000"/>
        </a:lnSpc>
        <a:spcBef>
          <a:spcPts val="300"/>
        </a:spcBef>
        <a:spcAft>
          <a:spcPts val="300"/>
        </a:spcAft>
        <a:buClr>
          <a:schemeClr val="accent3"/>
        </a:buClr>
        <a:buSzTx/>
        <a:buFont typeface="Lucida Grande" pitchFamily="0" charset="0"/>
        <a:buChar char="-"/>
        <a:tabLst/>
        <a:defRPr sz="2100" b="0" i="0" u="none" strike="noStrike" kern="1" spc="0" baseline="0">
          <a:solidFill>
            <a:srgbClr val="4C4C4C"/>
          </a:solidFill>
          <a:effectLst/>
          <a:latin typeface="Calibri" pitchFamily="2" charset="0"/>
          <a:ea typeface="Calibri" pitchFamily="2" charset="0"/>
          <a:cs typeface="Calibri" pitchFamily="2" charset="0"/>
        </a:defRPr>
      </a:lvl2pPr>
      <a:lvl3pPr marL="685800" marR="0" indent="-182880" algn="l" defTabSz="457200">
        <a:lnSpc>
          <a:spcPct val="100000"/>
        </a:lnSpc>
        <a:spcBef>
          <a:spcPts val="300"/>
        </a:spcBef>
        <a:spcAft>
          <a:spcPts val="300"/>
        </a:spcAft>
        <a:buClr>
          <a:schemeClr val="tx1"/>
        </a:buClr>
        <a:buSzTx/>
        <a:buFont typeface="Arial" pitchFamily="2" charset="0"/>
        <a:buChar char="•"/>
        <a:tabLst/>
        <a:defRPr sz="1900" b="0" i="0" u="none" strike="noStrike" kern="1" spc="0" baseline="0">
          <a:solidFill>
            <a:srgbClr val="4C4C4C"/>
          </a:solidFill>
          <a:effectLst/>
          <a:latin typeface="Calibri" pitchFamily="2" charset="0"/>
          <a:ea typeface="Calibri" pitchFamily="2" charset="0"/>
          <a:cs typeface="Calibri" pitchFamily="2" charset="0"/>
        </a:defRPr>
      </a:lvl3pPr>
      <a:lvl4pPr marL="914400" marR="0" indent="-228600" algn="l" defTabSz="457200">
        <a:lnSpc>
          <a:spcPct val="100000"/>
        </a:lnSpc>
        <a:spcBef>
          <a:spcPts val="300"/>
        </a:spcBef>
        <a:spcAft>
          <a:spcPts val="300"/>
        </a:spcAft>
        <a:buClr>
          <a:schemeClr val="accent3"/>
        </a:buClr>
        <a:buSzTx/>
        <a:buFont typeface="Arial" pitchFamily="2" charset="0"/>
        <a:buChar char="–"/>
        <a:tabLst/>
        <a:defRPr sz="1700" b="0" i="0" u="none" strike="noStrike" kern="1" spc="0" baseline="0">
          <a:solidFill>
            <a:srgbClr val="444446"/>
          </a:solidFill>
          <a:effectLst/>
          <a:latin typeface="Calibri" pitchFamily="2" charset="0"/>
          <a:ea typeface="Calibri" pitchFamily="2" charset="0"/>
          <a:cs typeface="Calibri" pitchFamily="2" charset="0"/>
        </a:defRPr>
      </a:lvl4pPr>
      <a:lvl5pPr marL="1143000" marR="0" indent="-182880" algn="l" defTabSz="457200">
        <a:lnSpc>
          <a:spcPct val="100000"/>
        </a:lnSpc>
        <a:spcBef>
          <a:spcPts val="600"/>
        </a:spcBef>
        <a:spcAft>
          <a:spcPts val="0"/>
        </a:spcAft>
        <a:buClr>
          <a:schemeClr val="accent1"/>
        </a:buClr>
        <a:buSzTx/>
        <a:buFont typeface="Arial" pitchFamily="2" charset="0"/>
        <a:buChar char="•"/>
        <a:tabLst/>
        <a:defRPr sz="1500" b="0" i="0" u="none" strike="noStrike" kern="1" spc="0" baseline="0">
          <a:solidFill>
            <a:srgbClr val="4C4C4C"/>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5.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bk object 1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dn0jG6pBNBjXruAQnvCM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AAAAABAOAAAMCoAABAAAAAmAAAACAAAAP//////////"/>
              </a:ext>
            </a:extLst>
          </p:cNvSpPr>
          <p:nvPr/>
        </p:nvSpPr>
        <p:spPr>
          <a:xfrm>
            <a:off x="0" y="0"/>
            <a:ext cx="9144000" cy="6858000"/>
          </a:xfrm>
          <a:prstGeom prst="rect">
            <a:avLst/>
          </a:prstGeom>
          <a:blipFill>
            <a:blip r:embed="rId1"/>
            <a:srcRect/>
            <a:stretch/>
          </a:blipFill>
          <a:ln>
            <a:noFill/>
          </a:ln>
          <a:effectLst/>
        </p:spPr>
        <p:txBody>
          <a:bodyPr vert="horz" wrap="square" lIns="0" tIns="0" rIns="0" bIns="0" numCol="1" spcCol="215900" anchor="t"/>
          <a:lstStyle/>
          <a:p>
            <a:pPr/>
          </a:p>
        </p:txBody>
      </p:sp>
      <p:sp>
        <p:nvSpPr>
          <p:cNvPr id="3" name="Holder 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P//////////"/>
              </a:ext>
            </a:extLst>
          </p:cNvSpPr>
          <p:nvPr>
            <p:ph type="title"/>
          </p:nvPr>
        </p:nvSpPr>
        <p:spPr>
          <a:xfrm>
            <a:off x="997585" y="876300"/>
            <a:ext cx="7148830" cy="604520"/>
          </a:xfrm>
          <a:prstGeom prst="rect">
            <a:avLst/>
          </a:prstGeom>
          <a:noFill/>
          <a:ln>
            <a:noFill/>
          </a:ln>
          <a:effectLst/>
        </p:spPr>
        <p:txBody>
          <a:bodyPr vert="horz" wrap="square" lIns="0" tIns="0" rIns="0" bIns="0" numCol="1" spcCol="215900" anchor="t">
            <a:prstTxWarp prst="textNoShape">
              <a:avLst/>
            </a:prstTxWarp>
          </a:bodyPr>
          <a:lstStyle/>
          <a:p>
            <a:pPr/>
          </a:p>
        </p:txBody>
      </p:sp>
      <p:sp>
        <p:nvSpPr>
          <p:cNvPr id="4" name="Holder 3"/>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gIAAJkHAADeNQAAXRIAABAgAAAmAAAACAAAAP//////////"/>
              </a:ext>
            </a:extLst>
          </p:cNvSpPr>
          <p:nvPr>
            <p:ph type="body" idx="1"/>
          </p:nvPr>
        </p:nvSpPr>
        <p:spPr>
          <a:xfrm>
            <a:off x="387350" y="1235075"/>
            <a:ext cx="8369300" cy="1750060"/>
          </a:xfrm>
          <a:prstGeom prst="rect">
            <a:avLst/>
          </a:prstGeom>
          <a:noFill/>
          <a:ln>
            <a:noFill/>
          </a:ln>
          <a:effectLst/>
        </p:spPr>
        <p:txBody>
          <a:bodyPr vert="horz" wrap="square" lIns="0" tIns="0" rIns="0" bIns="0" numCol="1" spcCol="215900" anchor="t">
            <a:prstTxWarp prst="textNoShape">
              <a:avLst/>
            </a:prstTxWarp>
          </a:bodyPr>
          <a:lstStyle/>
          <a:p>
            <a:pPr/>
          </a:p>
        </p:txBody>
      </p:sp>
      <p:sp>
        <p:nvSpPr>
          <p:cNvPr id="5" name="Holder 4"/>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P//////////"/>
              </a:ext>
            </a:extLst>
          </p:cNvSpPr>
          <p:nvPr>
            <p:ph type="ftr" sz="quarter" idx="5"/>
          </p:nvPr>
        </p:nvSpPr>
        <p:spPr>
          <a:xfrm>
            <a:off x="3108960" y="6377940"/>
            <a:ext cx="2926080" cy="342900"/>
          </a:xfrm>
          <a:prstGeom prst="rect">
            <a:avLst/>
          </a:prstGeom>
          <a:noFill/>
          <a:ln>
            <a:noFill/>
          </a:ln>
          <a:effectLst/>
        </p:spPr>
        <p:txBody>
          <a:bodyPr vert="horz" wrap="square" lIns="0" tIns="0" rIns="0" bIns="0" numCol="1" spcCol="215900" anchor="t">
            <a:prstTxWarp prst="textNoShape">
              <a:avLst/>
            </a:prstTxWarp>
          </a:bodyPr>
          <a:lstStyle>
            <a:lvl1pPr algn="ctr">
              <a:defRPr>
                <a:solidFill>
                  <a:srgbClr val="8C8C8C"/>
                </a:solidFill>
              </a:defRPr>
            </a:lvl1pPr>
          </a:lstStyle>
          <a:p>
            <a:pPr/>
          </a:p>
        </p:txBody>
      </p:sp>
      <p:sp>
        <p:nvSpPr>
          <p:cNvPr id="6" name="Holder 5"/>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P//////////"/>
              </a:ext>
            </a:extLst>
          </p:cNvSpPr>
          <p:nvPr>
            <p:ph type="dt" sz="half" idx="6"/>
          </p:nvPr>
        </p:nvSpPr>
        <p:spPr>
          <a:xfrm>
            <a:off x="457200" y="6377940"/>
            <a:ext cx="2103120" cy="342900"/>
          </a:xfrm>
          <a:prstGeom prst="rect">
            <a:avLst/>
          </a:prstGeom>
          <a:noFill/>
          <a:ln>
            <a:noFill/>
          </a:ln>
          <a:effectLst/>
        </p:spPr>
        <p:txBody>
          <a:bodyPr vert="horz" wrap="square" lIns="0" tIns="0" rIns="0" bIns="0" numCol="1" spcCol="215900" anchor="t">
            <a:prstTxWarp prst="textNoShape">
              <a:avLst/>
            </a:prstTxWarp>
          </a:bodyPr>
          <a:lstStyle>
            <a:lvl1pPr>
              <a:defRPr>
                <a:solidFill>
                  <a:srgbClr val="8C8C8C"/>
                </a:solidFill>
              </a:defRPr>
            </a:lvl1pPr>
          </a:lstStyle>
          <a:p>
            <a:pPr/>
            <a:fld id="{27F5A8F6-B8CA-A05E-844D-4E0BE603721B}" type="datetime1">
              <a:t/>
            </a:fld>
          </a:p>
        </p:txBody>
      </p:sp>
      <p:sp>
        <p:nvSpPr>
          <p:cNvPr id="7" name="Holder 6"/>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IXCxQ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P//////////"/>
              </a:ext>
            </a:extLst>
          </p:cNvSpPr>
          <p:nvPr>
            <p:ph type="sldNum" sz="quarter" idx="7"/>
          </p:nvPr>
        </p:nvSpPr>
        <p:spPr>
          <a:xfrm>
            <a:off x="8616950" y="6508115"/>
            <a:ext cx="168275" cy="139065"/>
          </a:xfrm>
          <a:prstGeom prst="rect">
            <a:avLst/>
          </a:prstGeom>
          <a:noFill/>
          <a:ln>
            <a:noFill/>
          </a:ln>
          <a:effectLst/>
        </p:spPr>
        <p:txBody>
          <a:bodyPr vert="horz" wrap="square" lIns="0" tIns="0" rIns="0" bIns="0" numCol="1" spcCol="215900" anchor="t">
            <a:prstTxWarp prst="textNoShape">
              <a:avLst/>
            </a:prstTxWarp>
          </a:bodyPr>
          <a:lstStyle>
            <a:lvl1pPr marL="25400">
              <a:spcBef>
                <a:spcPts val="25"/>
              </a:spcBef>
              <a:defRPr sz="800">
                <a:solidFill>
                  <a:srgbClr val="2F5699"/>
                </a:solidFill>
                <a:latin typeface="Arial" pitchFamily="2" charset="0"/>
                <a:ea typeface="Calibri" pitchFamily="2" charset="0"/>
                <a:cs typeface="Calibri" pitchFamily="2" charset="0"/>
              </a:defRPr>
            </a:lvl1pPr>
          </a:lstStyle>
          <a:p>
            <a:pPr/>
            <a:fld id="{27F59FDD-93CA-A069-844D-653CD1037230}" type="slidenum">
              <a:t/>
            </a:fld>
          </a:p>
        </p:txBody>
      </p:sp>
    </p:spTree>
  </p:cSld>
  <p:clrMap bg1="lt1" tx1="dk1" bg2="lt2" tx2="dk2" accent1="accent1" accent2="accent2" accent3="accent3" accent4="accent4" accent5="accent5" accent6="accent6" hlink="hlink" folHlink="folHlink"/>
  <p:sldLayoutIdLst>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sldNum="0" hdr="0" ftr="0" dt="0"/>
  <p:txStyles>
    <p:titleStyle>
      <a:lvl1pPr marL="0" marR="0" indent="0" algn="l" defTabSz="449580">
        <a:lnSpc>
          <a:spcPct val="100000"/>
        </a:lnSpc>
        <a:spcBef>
          <a:spcPts val="0"/>
        </a:spcBef>
        <a:spcAft>
          <a:spcPts val="0"/>
        </a:spcAft>
        <a:buNone/>
        <a:tabLst/>
        <a:defRPr sz="3800" b="0" i="0" u="none" strike="noStrike" kern="1" spc="0" baseline="0">
          <a:solidFill>
            <a:schemeClr val="bg1"/>
          </a:solidFill>
          <a:effectLst/>
          <a:latin typeface="Calibri Light" pitchFamily="2" charset="0"/>
          <a:ea typeface="Calibri Light" pitchFamily="2" charset="0"/>
          <a:cs typeface="Calibri Light" pitchFamily="2" charset="0"/>
        </a:defRPr>
      </a:lvl1pPr>
      <a:lvl2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titleStyle>
    <p:bodyStyle>
      <a:lvl1pPr marL="0" marR="0" indent="0" algn="l" defTabSz="449580">
        <a:lnSpc>
          <a:spcPct val="100000"/>
        </a:lnSpc>
        <a:spcBef>
          <a:spcPts val="0"/>
        </a:spcBef>
        <a:spcAft>
          <a:spcPts val="0"/>
        </a:spcAft>
        <a:buNone/>
        <a:tabLst/>
        <a:defRPr sz="2400" b="0" i="0" u="none" strike="noStrike" kern="1" spc="0" baseline="0">
          <a:solidFill>
            <a:srgbClr val="444446"/>
          </a:solidFill>
          <a:effectLst/>
          <a:latin typeface="Calibri" pitchFamily="2" charset="0"/>
          <a:ea typeface="Calibri" pitchFamily="2" charset="0"/>
          <a:cs typeface="Calibri" pitchFamily="2" charset="0"/>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6.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bk object 1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dn0jG6pBNBjXruAQnvCMg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AAAAABAOAAAMCoAABAAAAAmAAAACAAAAP//////////"/>
              </a:ext>
            </a:extLst>
          </p:cNvSpPr>
          <p:nvPr/>
        </p:nvSpPr>
        <p:spPr>
          <a:xfrm>
            <a:off x="0" y="0"/>
            <a:ext cx="9144000" cy="6858000"/>
          </a:xfrm>
          <a:prstGeom prst="rect">
            <a:avLst/>
          </a:prstGeom>
          <a:blipFill>
            <a:blip r:embed="rId1"/>
            <a:srcRect/>
            <a:stretch/>
          </a:blipFill>
          <a:ln>
            <a:noFill/>
          </a:ln>
          <a:effectLst/>
        </p:spPr>
        <p:txBody>
          <a:bodyPr vert="horz" wrap="square" lIns="0" tIns="0" rIns="0" bIns="0" numCol="1" spcCol="215900" anchor="t"/>
          <a:lstStyle/>
          <a:p>
            <a:pPr/>
          </a:p>
        </p:txBody>
      </p:sp>
      <p:sp>
        <p:nvSpPr>
          <p:cNvPr id="3" name="Holder 2"/>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wYAAGQFAAAdMgAAHAkAABAgAAAmAAAACAAAAP//////////"/>
              </a:ext>
            </a:extLst>
          </p:cNvSpPr>
          <p:nvPr>
            <p:ph type="title"/>
          </p:nvPr>
        </p:nvSpPr>
        <p:spPr>
          <a:xfrm>
            <a:off x="997585" y="876300"/>
            <a:ext cx="7148830" cy="604520"/>
          </a:xfrm>
          <a:prstGeom prst="rect">
            <a:avLst/>
          </a:prstGeom>
          <a:noFill/>
          <a:ln>
            <a:noFill/>
          </a:ln>
          <a:effectLst/>
        </p:spPr>
        <p:txBody>
          <a:bodyPr vert="horz" wrap="square" lIns="0" tIns="0" rIns="0" bIns="0" numCol="1" spcCol="215900" anchor="t">
            <a:prstTxWarp prst="textNoShape">
              <a:avLst/>
            </a:prstTxWarp>
          </a:bodyPr>
          <a:lstStyle/>
          <a:p>
            <a:pPr/>
          </a:p>
        </p:txBody>
      </p:sp>
      <p:sp>
        <p:nvSpPr>
          <p:cNvPr id="4" name="Holder 3"/>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gIAAJkHAADeNQAAXRIAABAgAAAmAAAACAAAAP//////////"/>
              </a:ext>
            </a:extLst>
          </p:cNvSpPr>
          <p:nvPr>
            <p:ph type="body" idx="1"/>
          </p:nvPr>
        </p:nvSpPr>
        <p:spPr>
          <a:xfrm>
            <a:off x="387350" y="1235075"/>
            <a:ext cx="8369300" cy="1750060"/>
          </a:xfrm>
          <a:prstGeom prst="rect">
            <a:avLst/>
          </a:prstGeom>
          <a:noFill/>
          <a:ln>
            <a:noFill/>
          </a:ln>
          <a:effectLst/>
        </p:spPr>
        <p:txBody>
          <a:bodyPr vert="horz" wrap="square" lIns="0" tIns="0" rIns="0" bIns="0" numCol="1" spcCol="215900" anchor="t">
            <a:prstTxWarp prst="textNoShape">
              <a:avLst/>
            </a:prstTxWarp>
          </a:bodyPr>
          <a:lstStyle/>
          <a:p>
            <a:pPr/>
          </a:p>
        </p:txBody>
      </p:sp>
      <p:sp>
        <p:nvSpPr>
          <p:cNvPr id="5" name="Holder 4"/>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IBMAADwnAAAgJQAAWCkAABAgAAAmAAAACAAAAP//////////"/>
              </a:ext>
            </a:extLst>
          </p:cNvSpPr>
          <p:nvPr>
            <p:ph type="ftr" sz="quarter" idx="5"/>
          </p:nvPr>
        </p:nvSpPr>
        <p:spPr>
          <a:xfrm>
            <a:off x="3108960" y="6377940"/>
            <a:ext cx="2926080" cy="342900"/>
          </a:xfrm>
          <a:prstGeom prst="rect">
            <a:avLst/>
          </a:prstGeom>
          <a:noFill/>
          <a:ln>
            <a:noFill/>
          </a:ln>
          <a:effectLst/>
        </p:spPr>
        <p:txBody>
          <a:bodyPr vert="horz" wrap="square" lIns="0" tIns="0" rIns="0" bIns="0" numCol="1" spcCol="215900" anchor="t">
            <a:prstTxWarp prst="textNoShape">
              <a:avLst/>
            </a:prstTxWarp>
          </a:bodyPr>
          <a:lstStyle>
            <a:lvl1pPr algn="ctr">
              <a:defRPr>
                <a:solidFill>
                  <a:srgbClr val="8C8C8C"/>
                </a:solidFill>
              </a:defRPr>
            </a:lvl1pPr>
          </a:lstStyle>
          <a:p>
            <a:pPr/>
          </a:p>
        </p:txBody>
      </p:sp>
      <p:sp>
        <p:nvSpPr>
          <p:cNvPr id="6" name="Holder 5"/>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DwnAADADwAAWCkAABAgAAAmAAAACAAAAP//////////"/>
              </a:ext>
            </a:extLst>
          </p:cNvSpPr>
          <p:nvPr>
            <p:ph type="dt" sz="half" idx="6"/>
          </p:nvPr>
        </p:nvSpPr>
        <p:spPr>
          <a:xfrm>
            <a:off x="457200" y="6377940"/>
            <a:ext cx="2103120" cy="342900"/>
          </a:xfrm>
          <a:prstGeom prst="rect">
            <a:avLst/>
          </a:prstGeom>
          <a:noFill/>
          <a:ln>
            <a:noFill/>
          </a:ln>
          <a:effectLst/>
        </p:spPr>
        <p:txBody>
          <a:bodyPr vert="horz" wrap="square" lIns="0" tIns="0" rIns="0" bIns="0" numCol="1" spcCol="215900" anchor="t">
            <a:prstTxWarp prst="textNoShape">
              <a:avLst/>
            </a:prstTxWarp>
          </a:bodyPr>
          <a:lstStyle>
            <a:lvl1pPr>
              <a:defRPr>
                <a:solidFill>
                  <a:srgbClr val="8C8C8C"/>
                </a:solidFill>
              </a:defRPr>
            </a:lvl1pPr>
          </a:lstStyle>
          <a:p>
            <a:pPr/>
            <a:fld id="{27F5CF0D-43CA-A039-844D-B56C810372E0}" type="datetime1">
              <a:t/>
            </a:fld>
          </a:p>
        </p:txBody>
      </p:sp>
      <p:sp>
        <p:nvSpPr>
          <p:cNvPr id="7" name="Holder 6"/>
          <p:cNvSpPr>
            <a:spLocks noGrp="1" noChangeArrowheads="1"/>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IXCxQ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jUAAAkoAAALNgAA5CgAABAgAAAmAAAACAAAAP//////////"/>
              </a:ext>
            </a:extLst>
          </p:cNvSpPr>
          <p:nvPr>
            <p:ph type="sldNum" sz="quarter" idx="7"/>
          </p:nvPr>
        </p:nvSpPr>
        <p:spPr>
          <a:xfrm>
            <a:off x="8616950" y="6508115"/>
            <a:ext cx="168275" cy="139065"/>
          </a:xfrm>
          <a:prstGeom prst="rect">
            <a:avLst/>
          </a:prstGeom>
          <a:noFill/>
          <a:ln>
            <a:noFill/>
          </a:ln>
          <a:effectLst/>
        </p:spPr>
        <p:txBody>
          <a:bodyPr vert="horz" wrap="square" lIns="0" tIns="0" rIns="0" bIns="0" numCol="1" spcCol="215900" anchor="t">
            <a:prstTxWarp prst="textNoShape">
              <a:avLst/>
            </a:prstTxWarp>
          </a:bodyPr>
          <a:lstStyle>
            <a:lvl1pPr marL="25400">
              <a:spcBef>
                <a:spcPts val="25"/>
              </a:spcBef>
              <a:defRPr sz="800">
                <a:solidFill>
                  <a:srgbClr val="2F5699"/>
                </a:solidFill>
                <a:latin typeface="Arial" pitchFamily="2" charset="0"/>
                <a:ea typeface="Calibri" pitchFamily="2" charset="0"/>
                <a:cs typeface="Calibri" pitchFamily="2" charset="0"/>
              </a:defRPr>
            </a:lvl1pPr>
          </a:lstStyle>
          <a:p>
            <a:pPr/>
            <a:fld id="{27F5931B-55CA-A065-844D-A330DD0372F6}" type="slidenum">
              <a:t/>
            </a:fld>
          </a:p>
        </p:txBody>
      </p:sp>
    </p:spTree>
  </p:cSld>
  <p:clrMap bg1="lt1" tx1="dk1" bg2="lt2" tx2="dk2" accent1="accent1" accent2="accent2" accent3="accent3" accent4="accent4" accent5="accent5" accent6="accent6" hlink="hlink" folHlink="folHlink"/>
  <p:sldLayoutIdLst>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marL="0" marR="0" indent="0" algn="l" defTabSz="914400">
        <a:lnSpc>
          <a:spcPct val="100000"/>
        </a:lnSpc>
        <a:spcBef>
          <a:spcPts val="0"/>
        </a:spcBef>
        <a:spcAft>
          <a:spcPts val="0"/>
        </a:spcAft>
        <a:buNone/>
        <a:tabLst/>
        <a:defRPr sz="3800" b="0" i="0" u="none" strike="noStrike" kern="1" spc="0" baseline="0">
          <a:solidFill>
            <a:schemeClr val="bg1"/>
          </a:solidFill>
          <a:effectLst/>
          <a:latin typeface="Calibri Light" pitchFamily="2" charset="0"/>
          <a:ea typeface="Calibri Light" pitchFamily="2" charset="0"/>
          <a:cs typeface="Calibri Light" pitchFamily="2" charset="0"/>
        </a:defRPr>
      </a:lvl1pPr>
      <a:lvl2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titleStyle>
    <p:bodyStyle>
      <a:lvl1pPr marL="0" marR="0" indent="0" algn="l" defTabSz="914400">
        <a:lnSpc>
          <a:spcPct val="100000"/>
        </a:lnSpc>
        <a:spcBef>
          <a:spcPts val="0"/>
        </a:spcBef>
        <a:spcAft>
          <a:spcPts val="0"/>
        </a:spcAft>
        <a:buNone/>
        <a:tabLst/>
        <a:defRPr sz="2400" b="0" i="0" u="none" strike="noStrike" kern="1" spc="0" baseline="0">
          <a:solidFill>
            <a:srgbClr val="444446"/>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emf"/><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1.emf"/></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8.xml"/><Relationship Id="rId2" Type="http://schemas.microsoft.com/office/2007/relationships/diagramDrawing" Target="../diagrams/drawing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7.png"/><Relationship Id="rId3" Type="http://schemas.openxmlformats.org/officeDocument/2006/relationships/image" Target="../media/image18.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9.emf"/><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33.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jpe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35.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35.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png"/><Relationship Id="rId3" Type="http://schemas.openxmlformats.org/officeDocument/2006/relationships/image" Target="../media/image7.jpe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jpeg"/></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57.xml"/></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4.png"/></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5.png"/><Relationship Id="rId3" Type="http://schemas.openxmlformats.org/officeDocument/2006/relationships/image" Target="../media/image44.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5.png"/><Relationship Id="rId3" Type="http://schemas.openxmlformats.org/officeDocument/2006/relationships/image" Target="../media/image44.png"/><Relationship Id="rId4" Type="http://schemas.openxmlformats.org/officeDocument/2006/relationships/image" Target="../media/image46.jpeg"/></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5.png"/><Relationship Id="rId3" Type="http://schemas.openxmlformats.org/officeDocument/2006/relationships/image" Target="../media/image44.png"/></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5.png"/><Relationship Id="rId3" Type="http://schemas.openxmlformats.org/officeDocument/2006/relationships/image" Target="../media/image44.png"/><Relationship Id="rId4" Type="http://schemas.openxmlformats.org/officeDocument/2006/relationships/image" Target="../media/image47.jpeg"/></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57.xml"/></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8.jpeg"/></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9.jpeg"/></Relationships>
</file>

<file path=ppt/slides/_rels/slide49.xml.rels><?xml version="1.0" encoding="UTF-8" standalone="yes" ?>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emf"/><Relationship Id="rId6" Type="http://schemas.openxmlformats.org/officeDocument/2006/relationships/image" Target="../media/image12.emf"/></Relationships>
</file>

<file path=ppt/slides/_rels/slide50.xml.rels><?xml version="1.0" encoding="UTF-8" standalone="yes" ?>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6.png"/><Relationship Id="rId3" Type="http://schemas.openxmlformats.org/officeDocument/2006/relationships/image" Target="../media/image7.jpe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8_6hA1XR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bQQ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v8///r////1TsAADAqAAAQAAAAJgAAAAgAAAD//////////w=="/>
              </a:ext>
            </a:extLst>
          </p:cNvPicPr>
          <p:nvPr/>
        </p:nvPicPr>
        <p:blipFill>
          <a:blip r:embed="rId2"/>
          <a:stretch>
            <a:fillRect/>
          </a:stretch>
        </p:blipFill>
        <p:spPr>
          <a:xfrm>
            <a:off x="-582295" y="-13335"/>
            <a:ext cx="10308590" cy="6871335"/>
          </a:xfrm>
          <a:prstGeom prst="rect">
            <a:avLst/>
          </a:prstGeom>
          <a:noFill/>
          <a:ln>
            <a:noFill/>
          </a:ln>
          <a:effectLst/>
        </p:spPr>
      </p:pic>
      <p:sp>
        <p:nvSpPr>
          <p:cNvPr id="3" name="object 23"/>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iA4AANQCAADYJwAA6AgAABAgAAAmAAAACAAAAP//////////"/>
              </a:ext>
            </a:extLst>
          </p:cNvSpPr>
          <p:nvPr/>
        </p:nvSpPr>
        <p:spPr>
          <a:xfrm>
            <a:off x="2362200" y="459740"/>
            <a:ext cx="4114800" cy="988060"/>
          </a:xfrm>
          <a:prstGeom prst="rect">
            <a:avLst/>
          </a:prstGeom>
          <a:noFill/>
          <a:ln>
            <a:noFill/>
          </a:ln>
          <a:effectLst/>
        </p:spPr>
        <p:txBody>
          <a:bodyPr vert="horz" wrap="square" lIns="0" tIns="12700" rIns="0" bIns="0" numCol="1" spcCol="215900" anchor="t"/>
          <a:lstStyle/>
          <a:p>
            <a:pPr marL="12700">
              <a:lnSpc>
                <a:spcPct val="100000"/>
              </a:lnSpc>
              <a:spcBef>
                <a:spcPts val="100"/>
              </a:spcBef>
              <a:defRPr sz="6400"/>
            </a:pPr>
            <a:r>
              <a:rPr b="1">
                <a:solidFill>
                  <a:srgbClr val="FFFFFF"/>
                </a:solidFill>
              </a:rPr>
              <a:t>Talend ESB</a:t>
            </a:r>
            <a:endParaRPr b="1">
              <a:solidFill>
                <a:srgbClr val="FFFFFF"/>
              </a:solidFill>
            </a:endParaRPr>
          </a:p>
        </p:txBody>
      </p:sp>
      <p:sp>
        <p:nvSpPr>
          <p:cNvPr id="4" name="object 2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RAAAKgJAABtJQAAXAwAABAgAAAmAAAACAAAAP//////////"/>
              </a:ext>
            </a:extLst>
          </p:cNvSpPr>
          <p:nvPr/>
        </p:nvSpPr>
        <p:spPr>
          <a:xfrm>
            <a:off x="2654935" y="1569720"/>
            <a:ext cx="3429000" cy="439420"/>
          </a:xfrm>
          <a:prstGeom prst="rect">
            <a:avLst/>
          </a:prstGeom>
          <a:noFill/>
          <a:ln>
            <a:noFill/>
          </a:ln>
          <a:effectLst/>
        </p:spPr>
        <p:txBody>
          <a:bodyPr vert="horz" wrap="square" lIns="0" tIns="12700" rIns="0" bIns="0" numCol="1" spcCol="215900" anchor="t"/>
          <a:lstStyle/>
          <a:p>
            <a:pPr marL="12700">
              <a:lnSpc>
                <a:spcPct val="100000"/>
              </a:lnSpc>
              <a:spcBef>
                <a:spcPts val="100"/>
              </a:spcBef>
              <a:defRPr sz="2800" b="1">
                <a:solidFill>
                  <a:srgbClr val="FFFFFF"/>
                </a:solidFill>
              </a:defRPr>
            </a:pPr>
            <a:r>
              <a:t>Module Code : ESB01</a:t>
            </a:r>
          </a:p>
        </p:txBody>
      </p:sp>
      <p:sp>
        <p:nvSpPr>
          <p:cNvPr id="5" name="Persegi panjang1"/>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RkAAH4hAAA1MwAAMiQAABAgAAAmAAAACAAAAP//////////"/>
              </a:ext>
            </a:extLst>
          </p:cNvSpPr>
          <p:nvPr/>
        </p:nvSpPr>
        <p:spPr>
          <a:xfrm>
            <a:off x="4090035" y="5444490"/>
            <a:ext cx="4234180" cy="439420"/>
          </a:xfrm>
          <a:prstGeom prst="rect">
            <a:avLst/>
          </a:prstGeom>
          <a:noFill/>
          <a:ln>
            <a:noFill/>
          </a:ln>
          <a:effectLst/>
        </p:spPr>
        <p:txBody>
          <a:bodyPr vert="horz" wrap="square" lIns="0" tIns="12700" rIns="0" bIns="0" numCol="1" spcCol="215900" anchor="t"/>
          <a:lstStyle/>
          <a:p>
            <a:pPr marL="12700">
              <a:lnSpc>
                <a:spcPct val="100000"/>
              </a:lnSpc>
              <a:spcBef>
                <a:spcPts val="100"/>
              </a:spcBef>
              <a:defRPr sz="2800" b="1">
                <a:solidFill>
                  <a:srgbClr val="FFFFFF"/>
                </a:solidFill>
              </a:defRPr>
            </a:pPr>
            <a:r>
              <a:t>By : Muhammad Faris Ashim</a:t>
            </a:r>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673"/>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FKfRQB/f38A7vP3A8zMzADAwP8Af39/AAAAAAAAAAAAAAAAAAAAAAAAAAAAIQAAABgAAAAUAAAAfgIAAM4aAACeKQAAnR8AABAAAAAmAAAACAAAAP//////////"/>
              </a:ext>
            </a:extLst>
          </p:cNvSpPr>
          <p:nvPr/>
        </p:nvSpPr>
        <p:spPr>
          <a:xfrm>
            <a:off x="405130" y="4357370"/>
            <a:ext cx="6360160" cy="781685"/>
          </a:xfrm>
          <a:prstGeom prst="rect">
            <a:avLst/>
          </a:prstGeom>
          <a:solidFill>
            <a:srgbClr val="DBEDD8"/>
          </a:solidFill>
          <a:ln w="9525" cap="flat" cmpd="sng" algn="ctr">
            <a:solidFill>
              <a:srgbClr val="529F45"/>
            </a:solidFill>
            <a:prstDash val="solid"/>
            <a:headEnd type="none"/>
            <a:tailEnd type="none"/>
          </a:ln>
          <a:effectLst/>
        </p:spPr>
        <p:txBody>
          <a:bodyPr vert="horz" wrap="square" lIns="0" tIns="0" rIns="0" bIns="0" numCol="1" spcCol="215900" anchor="ctr"/>
          <a:lstStyle/>
          <a:p>
            <a:pPr marL="274320">
              <a:lnSpc>
                <a:spcPct val="90000"/>
              </a:lnSpc>
            </a:pPr>
            <a:endParaRPr>
              <a:solidFill>
                <a:srgbClr val="657C96"/>
              </a:solidFill>
              <a:latin typeface="Arial" pitchFamily="2" charset="0"/>
              <a:ea typeface="SimSun" pitchFamily="0" charset="0"/>
              <a:cs typeface="Times New Roman" pitchFamily="1" charset="0"/>
            </a:endParaRPr>
          </a:p>
        </p:txBody>
      </p:sp>
      <p:sp>
        <p:nvSpPr>
          <p:cNvPr id="3" name="Rectangle 685"/>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v8rV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v8rVAP///wEAAAAAAAAAAAAAAAAAAAAAAAAAAAAAAAAAAAAAAAAAAC9WmQJ/f38A7vP3A8zMzADAwP8Af39/AAAAAAAAAAAAAAAAAAAAAAAAAAAAIQAAABgAAAAUAAAA6Q8AAGgjAADiJQAA0iMAABAAAAAmAAAACAAAAP//////////"/>
              </a:ext>
            </a:extLst>
          </p:cNvSpPr>
          <p:nvPr/>
        </p:nvSpPr>
        <p:spPr>
          <a:xfrm>
            <a:off x="2586355" y="5755640"/>
            <a:ext cx="3571875" cy="67310"/>
          </a:xfrm>
          <a:prstGeom prst="rect">
            <a:avLst/>
          </a:prstGeom>
          <a:solidFill>
            <a:srgbClr val="BFCAD5"/>
          </a:solidFill>
          <a:ln>
            <a:noFill/>
          </a:ln>
          <a:effectLst/>
        </p:spPr>
        <p:txBody>
          <a:bodyPr vert="horz" wrap="square" lIns="0" tIns="0" rIns="0" bIns="0" numCol="1" spcCol="215900" anchor="ctr"/>
          <a:lstStyle/>
          <a:p>
            <a:pPr algn="ctr">
              <a:lnSpc>
                <a:spcPts val="2400"/>
              </a:lnSpc>
            </a:pPr>
            <a:endParaRPr>
              <a:solidFill>
                <a:srgbClr val="444446"/>
              </a:solidFill>
              <a:latin typeface="Arial" pitchFamily="2" charset="0"/>
              <a:ea typeface="SimSun" pitchFamily="0" charset="0"/>
              <a:cs typeface="Times New Roman" pitchFamily="1" charset="0"/>
            </a:endParaRPr>
          </a:p>
        </p:txBody>
      </p:sp>
      <p:sp>
        <p:nvSpPr>
          <p:cNvPr id="4" name="TextBox 674"/>
          <p:cNvSpPr>
            <a:extLst>
              <a:ext uri="smNativeData">
                <pr:smNativeData xmlns:pr="smNativeData" val="SMDATA_16_6hA1XRMAAAAlAAAAZAAAAE0AAAAAkAAAAEgAAACQAAAASAAAAAAAAAAAAAAAAAAAAAEAAABQAAAAAAAAAAAA4D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FKfRQB/f38A7vP3A8zMzADAwP8Af39/AAAAAAAAAAAAAAAAAAAAAAAAAAAAIQAAABgAAAAUAAAAfgIAABoZAACeKQAAzhoAABAgAAAmAAAACAAAAP//////////"/>
              </a:ext>
            </a:extLst>
          </p:cNvSpPr>
          <p:nvPr/>
        </p:nvSpPr>
        <p:spPr>
          <a:xfrm>
            <a:off x="405130" y="4080510"/>
            <a:ext cx="6360160" cy="276860"/>
          </a:xfrm>
          <a:prstGeom prst="rect">
            <a:avLst/>
          </a:prstGeom>
          <a:solidFill>
            <a:srgbClr val="529F45"/>
          </a:solidFill>
          <a:ln w="9525" cap="flat" cmpd="sng" algn="ctr">
            <a:solidFill>
              <a:srgbClr val="529F45"/>
            </a:solidFill>
            <a:prstDash val="solid"/>
            <a:headEnd type="none"/>
            <a:tailEnd type="none"/>
          </a:ln>
          <a:effectLst/>
        </p:spPr>
        <p:txBody>
          <a:bodyPr vert="horz" wrap="square" lIns="91440" tIns="45720" rIns="91440" bIns="45720" numCol="1" spcCol="215900" anchor="t"/>
          <a:lstStyle/>
          <a:p>
            <a:pPr algn="ctr"/>
            <a:r>
              <a:rPr sz="1200">
                <a:solidFill>
                  <a:schemeClr val="bg1"/>
                </a:solidFill>
                <a:latin typeface="Arial" pitchFamily="2" charset="0"/>
                <a:ea typeface="SimSun" pitchFamily="0" charset="0"/>
                <a:cs typeface="Times New Roman" pitchFamily="1" charset="0"/>
              </a:rPr>
              <a:t>Reusable Services</a:t>
            </a:r>
            <a:endParaRPr sz="1200">
              <a:solidFill>
                <a:schemeClr val="bg1"/>
              </a:solidFill>
              <a:latin typeface="Arial" pitchFamily="2" charset="0"/>
              <a:ea typeface="SimSun" pitchFamily="0" charset="0"/>
              <a:cs typeface="Times New Roman" pitchFamily="1" charset="0"/>
            </a:endParaRPr>
          </a:p>
        </p:txBody>
      </p:sp>
      <p:sp>
        <p:nvSpPr>
          <p:cNvPr id="5" name="Rectangle 112"/>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7dvuAP///wgAAAAAAAAAAAAAAAAAAAAAAAAAAAAAAAAAAAAAeAAAAAEAAABAAAAAAAAAAAAAAABaAAAAAAAAAAAAAAAAAAAAAAAAAAAAAAAAAAAAAAAAAAAAAAAAAAAAAAAAAAAAAAAAAAAAAAAAAAAAAAAAAAAAAAAAAAAAAAAAAAAAFAAAADwAAAABAAAAAAAAAJ1Ro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dvuAP///wEAAAAAAAAAAAAAAAAAAAAAAAAAAAAAAAAAAAAAAAAAAJ1RoAB/f38A7vP3A8zMzADAwP8Af39/AAAAAAAAAAAAAAAAAAAAAAAAAAAAIQAAABgAAAAUAAAAjxoAAK8RAACXKQAAERcAABAgAAAmAAAACAAAAP//////////"/>
              </a:ext>
            </a:extLst>
          </p:cNvSpPr>
          <p:nvPr/>
        </p:nvSpPr>
        <p:spPr>
          <a:xfrm>
            <a:off x="4317365" y="2874645"/>
            <a:ext cx="2443480" cy="875030"/>
          </a:xfrm>
          <a:prstGeom prst="rect">
            <a:avLst/>
          </a:prstGeom>
          <a:solidFill>
            <a:srgbClr val="EDDBEE"/>
          </a:solidFill>
          <a:ln w="9525" cap="flat" cmpd="sng" algn="ctr">
            <a:solidFill>
              <a:srgbClr val="9D51A0"/>
            </a:solidFill>
            <a:prstDash val="solid"/>
            <a:headEnd type="none"/>
            <a:tailEnd type="none"/>
          </a:ln>
          <a:effectLst/>
        </p:spPr>
        <p:txBody>
          <a:bodyPr vert="horz" wrap="square" lIns="0" tIns="0" rIns="0" bIns="0" numCol="1" spcCol="215900" anchor="ctr"/>
          <a:lstStyle/>
          <a:p>
            <a:pPr algn="ctr">
              <a:lnSpc>
                <a:spcPts val="2400"/>
              </a:lnSpc>
            </a:pPr>
            <a:endParaRPr>
              <a:solidFill>
                <a:srgbClr val="444446"/>
              </a:solidFill>
              <a:latin typeface="Arial" pitchFamily="2" charset="0"/>
              <a:ea typeface="SimSun" pitchFamily="0" charset="0"/>
              <a:cs typeface="Times New Roman" pitchFamily="1" charset="0"/>
            </a:endParaRPr>
          </a:p>
        </p:txBody>
      </p:sp>
      <p:sp>
        <p:nvSpPr>
          <p:cNvPr id="6" name="Rectangle 592"/>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6uzzAP///wgAAAAAAAAAAAAAAAAAAAAAAAAAAAAAAAAAAAAAeAAAAAEAAABAAAAAAAAAAAAAAABaAAAAAAAAAAAAAAAAAAAAAAAAAAAAAAAAAAAAAAAAAAAAAAAAAAAAAAAAAAAAAAAAAAAAAAAAAAAAAAAAAAAAAAAAAAAAAAAAAAAAFAAAADwAAAABAAAAAAAAANbb4g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uzzAP///wEAAAAAAAAAAAAAAAAAAAAAAAAAAAAAAAAAAAAAAAAAANbb4gB/f38A7vP3A8zMzADAwP8Af39/AAAAAAAAAAAAAAAAAAAAAAAAAAAAIQAAABgAAAAUAAAAdwIAACsKAACXKQAApw8AABAAAAAmAAAACAAAAP//////////"/>
              </a:ext>
            </a:extLst>
          </p:cNvSpPr>
          <p:nvPr/>
        </p:nvSpPr>
        <p:spPr>
          <a:xfrm>
            <a:off x="400685" y="1652905"/>
            <a:ext cx="6360160" cy="891540"/>
          </a:xfrm>
          <a:prstGeom prst="rect">
            <a:avLst/>
          </a:prstGeom>
          <a:solidFill>
            <a:srgbClr val="EAECF3"/>
          </a:solidFill>
          <a:ln w="9525" cap="flat" cmpd="sng" algn="ctr">
            <a:solidFill>
              <a:srgbClr val="D6DBE2"/>
            </a:solidFill>
            <a:prstDash val="solid"/>
            <a:headEnd type="none"/>
            <a:tailEnd type="none"/>
          </a:ln>
          <a:effectLst/>
        </p:spPr>
        <p:txBody>
          <a:bodyPr vert="horz" wrap="square" lIns="0" tIns="0" rIns="0" bIns="0" numCol="1" spcCol="215900" anchor="ctr"/>
          <a:lstStyle/>
          <a:p>
            <a:pPr marL="274320">
              <a:lnSpc>
                <a:spcPct val="90000"/>
              </a:lnSpc>
            </a:pPr>
            <a:endParaRPr>
              <a:solidFill>
                <a:srgbClr val="657C96"/>
              </a:solidFill>
              <a:latin typeface="Arial" pitchFamily="2" charset="0"/>
              <a:ea typeface="SimSun" pitchFamily="0" charset="0"/>
              <a:cs typeface="Times New Roman" pitchFamily="1" charset="0"/>
            </a:endParaRPr>
          </a:p>
        </p:txBody>
      </p:sp>
      <p:sp>
        <p:nvSpPr>
          <p:cNvPr id="7" name="Title 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0AIAAHIAAABwNQAAKgcAABAAAAAmAAAACAAAAP3w////////"/>
              </a:ext>
            </a:extLst>
          </p:cNvSpPr>
          <p:nvPr>
            <p:ph type="title"/>
          </p:nvPr>
        </p:nvSpPr>
        <p:spPr>
          <a:xfrm>
            <a:off x="457200" y="72390"/>
            <a:ext cx="8229600" cy="1092200"/>
          </a:xfrm>
          <a:noFill/>
          <a:ln>
            <a:noFill/>
          </a:ln>
          <a:effectLst/>
        </p:spPr>
        <p:txBody>
          <a:bodyPr vert="horz" wrap="square" lIns="0" tIns="0" rIns="0" bIns="0" numCol="1" spcCol="215900" anchor="ctr">
            <a:prstTxWarp prst="textNoShape">
              <a:avLst/>
            </a:prstTxWarp>
          </a:bodyPr>
          <a:lstStyle/>
          <a:p>
            <a:pPr marL="0" marR="0" indent="0" algn="l" defTabSz="457200">
              <a:lnSpc>
                <a:spcPts val="3695"/>
              </a:lnSpc>
              <a:spcBef>
                <a:spcPts val="0"/>
              </a:spcBef>
              <a:spcAft>
                <a:spcPts val="0"/>
              </a:spcAft>
              <a:buNone/>
              <a:tabLst/>
            </a:pPr>
            <a:r>
              <a:t>Service-Oriented Architecture</a:t>
            </a:r>
          </a:p>
        </p:txBody>
      </p:sp>
      <p:sp>
        <p:nvSpPr>
          <p:cNvPr id="8" name="Text Box 3"/>
          <p:cNvSpPr>
            <a:extLst>
              <a:ext uri="smNativeData">
                <pr:smNativeData xmlns:pr="smNativeData" val="SMDATA_16_6hA1XR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0AIAAGsFAADhNQAA+wYAABAgAAAmAAAACAAAAP//////////"/>
              </a:ext>
            </a:extLst>
          </p:cNvSpPr>
          <p:nvPr/>
        </p:nvSpPr>
        <p:spPr>
          <a:xfrm>
            <a:off x="457200" y="880745"/>
            <a:ext cx="8301355" cy="254000"/>
          </a:xfrm>
          <a:prstGeom prst="rect">
            <a:avLst/>
          </a:prstGeom>
          <a:noFill/>
          <a:ln>
            <a:noFill/>
          </a:ln>
          <a:effectLst/>
        </p:spPr>
        <p:txBody>
          <a:bodyPr vert="horz" wrap="square" lIns="0" tIns="0" rIns="0" bIns="0" numCol="1" spcCol="215900" anchor="t"/>
          <a:lstStyle/>
          <a:p>
            <a:pPr marL="0" marR="0" indent="0" algn="l" defTabSz="457200">
              <a:lnSpc>
                <a:spcPct val="90000"/>
              </a:lnSpc>
              <a:spcBef>
                <a:spcPts val="0"/>
              </a:spcBef>
              <a:spcAft>
                <a:spcPts val="0"/>
              </a:spcAft>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a:solidFill>
                  <a:schemeClr val="bg1"/>
                </a:solidFill>
                <a:latin typeface="Times New Roman" pitchFamily="1" charset="0"/>
                <a:ea typeface="Times New Roman" pitchFamily="1" charset="0"/>
                <a:cs typeface="Times New Roman" pitchFamily="1" charset="0"/>
              </a:defRPr>
            </a:pPr>
            <a:r>
              <a:rPr b="1">
                <a:solidFill>
                  <a:schemeClr val="tx2"/>
                </a:solidFill>
                <a:latin typeface="Arial" pitchFamily="2" charset="0"/>
                <a:ea typeface="Times New Roman" pitchFamily="1" charset="0"/>
                <a:cs typeface="Times New Roman" pitchFamily="1" charset="0"/>
              </a:rPr>
              <a:t>Businesses Need Agility &amp; Reuse</a:t>
            </a:r>
            <a:endParaRPr b="1">
              <a:solidFill>
                <a:schemeClr val="tx2"/>
              </a:solidFill>
              <a:latin typeface="Arial" pitchFamily="2" charset="0"/>
              <a:ea typeface="Times New Roman" pitchFamily="1" charset="0"/>
              <a:cs typeface="Times New Roman" pitchFamily="1" charset="0"/>
            </a:endParaRPr>
          </a:p>
        </p:txBody>
      </p:sp>
      <p:sp>
        <p:nvSpPr>
          <p:cNvPr id="9" name="TextBox 263"/>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yQwAAB0lAAB1EwAAZicAABAgAAAmAAAACAAAAP//////////"/>
              </a:ext>
            </a:extLst>
          </p:cNvSpPr>
          <p:nvPr/>
        </p:nvSpPr>
        <p:spPr>
          <a:xfrm>
            <a:off x="2078355" y="6033135"/>
            <a:ext cx="1084580" cy="371475"/>
          </a:xfrm>
          <a:prstGeom prst="rect">
            <a:avLst/>
          </a:prstGeom>
          <a:noFill/>
          <a:ln>
            <a:noFill/>
          </a:ln>
          <a:effectLst/>
        </p:spPr>
        <p:txBody>
          <a:bodyPr vert="horz" wrap="square" lIns="91440" tIns="45720" rIns="91440" bIns="45720" numCol="1" spcCol="215900" anchor="t"/>
          <a:lstStyle/>
          <a:p>
            <a:pPr algn="ctr">
              <a:lnSpc>
                <a:spcPct val="90000"/>
              </a:lnSpc>
            </a:pPr>
            <a:r>
              <a:rPr sz="1000">
                <a:solidFill>
                  <a:srgbClr val="657C96"/>
                </a:solidFill>
                <a:latin typeface="Arial" pitchFamily="2" charset="0"/>
                <a:ea typeface="SimSun" pitchFamily="0" charset="0"/>
                <a:cs typeface="Times New Roman" pitchFamily="1" charset="0"/>
              </a:rPr>
              <a:t>Partner</a:t>
            </a:r>
            <a:endParaRPr sz="1000">
              <a:solidFill>
                <a:srgbClr val="657C96"/>
              </a:solidFill>
              <a:latin typeface="Arial" pitchFamily="2" charset="0"/>
              <a:ea typeface="SimSun" pitchFamily="0" charset="0"/>
              <a:cs typeface="Times New Roman" pitchFamily="1" charset="0"/>
            </a:endParaRPr>
          </a:p>
          <a:p>
            <a:pPr algn="ctr">
              <a:lnSpc>
                <a:spcPct val="90000"/>
              </a:lnSpc>
            </a:pPr>
            <a:r>
              <a:rPr sz="1000">
                <a:solidFill>
                  <a:srgbClr val="657C96"/>
                </a:solidFill>
                <a:latin typeface="Arial" pitchFamily="2" charset="0"/>
                <a:ea typeface="SimSun" pitchFamily="0" charset="0"/>
                <a:cs typeface="Times New Roman" pitchFamily="1" charset="0"/>
              </a:rPr>
              <a:t>Credit Data</a:t>
            </a:r>
            <a:endParaRPr sz="1000">
              <a:solidFill>
                <a:srgbClr val="657C96"/>
              </a:solidFill>
              <a:latin typeface="Arial" pitchFamily="2" charset="0"/>
              <a:ea typeface="SimSun" pitchFamily="0" charset="0"/>
              <a:cs typeface="Times New Roman" pitchFamily="1" charset="0"/>
            </a:endParaRPr>
          </a:p>
        </p:txBody>
      </p:sp>
      <p:sp>
        <p:nvSpPr>
          <p:cNvPr id="10" name="TextBox 265"/>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WhMAAB0lAAAGGgAAZicAABAgAAAmAAAACAAAAP//////////"/>
              </a:ext>
            </a:extLst>
          </p:cNvSpPr>
          <p:nvPr/>
        </p:nvSpPr>
        <p:spPr>
          <a:xfrm>
            <a:off x="3145790" y="6033135"/>
            <a:ext cx="1084580" cy="371475"/>
          </a:xfrm>
          <a:prstGeom prst="rect">
            <a:avLst/>
          </a:prstGeom>
          <a:noFill/>
          <a:ln>
            <a:noFill/>
          </a:ln>
          <a:effectLst/>
        </p:spPr>
        <p:txBody>
          <a:bodyPr vert="horz" wrap="square" lIns="91440" tIns="45720" rIns="91440" bIns="45720" numCol="1" spcCol="215900" anchor="t"/>
          <a:lstStyle/>
          <a:p>
            <a:pPr algn="ctr">
              <a:lnSpc>
                <a:spcPct val="90000"/>
              </a:lnSpc>
            </a:pPr>
            <a:r>
              <a:rPr sz="1000">
                <a:solidFill>
                  <a:srgbClr val="657C96"/>
                </a:solidFill>
                <a:latin typeface="Arial" pitchFamily="2" charset="0"/>
                <a:ea typeface="SimSun" pitchFamily="0" charset="0"/>
                <a:cs typeface="Times New Roman" pitchFamily="1" charset="0"/>
              </a:rPr>
              <a:t>Back-end System</a:t>
            </a:r>
            <a:endParaRPr sz="1000">
              <a:solidFill>
                <a:srgbClr val="657C96"/>
              </a:solidFill>
              <a:latin typeface="Arial" pitchFamily="2" charset="0"/>
              <a:ea typeface="SimSun" pitchFamily="0" charset="0"/>
              <a:cs typeface="Times New Roman" pitchFamily="1" charset="0"/>
            </a:endParaRPr>
          </a:p>
        </p:txBody>
      </p:sp>
      <p:sp>
        <p:nvSpPr>
          <p:cNvPr id="11" name="TextBox 266"/>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FhsAAB0lAADCIQAAZicAABAgAAAmAAAACAAAAP//////////"/>
              </a:ext>
            </a:extLst>
          </p:cNvSpPr>
          <p:nvPr/>
        </p:nvSpPr>
        <p:spPr>
          <a:xfrm>
            <a:off x="4403090" y="6033135"/>
            <a:ext cx="1084580" cy="371475"/>
          </a:xfrm>
          <a:prstGeom prst="rect">
            <a:avLst/>
          </a:prstGeom>
          <a:noFill/>
          <a:ln>
            <a:noFill/>
          </a:ln>
          <a:effectLst/>
        </p:spPr>
        <p:txBody>
          <a:bodyPr vert="horz" wrap="square" lIns="91440" tIns="45720" rIns="91440" bIns="45720" numCol="1" spcCol="215900" anchor="t"/>
          <a:lstStyle/>
          <a:p>
            <a:pPr algn="ctr">
              <a:lnSpc>
                <a:spcPct val="90000"/>
              </a:lnSpc>
            </a:pPr>
            <a:r>
              <a:rPr sz="1000">
                <a:solidFill>
                  <a:srgbClr val="657C96"/>
                </a:solidFill>
                <a:latin typeface="Arial" pitchFamily="2" charset="0"/>
                <a:ea typeface="SimSun" pitchFamily="0" charset="0"/>
                <a:cs typeface="Times New Roman" pitchFamily="1" charset="0"/>
              </a:rPr>
              <a:t>Back-end System</a:t>
            </a:r>
            <a:endParaRPr sz="1000">
              <a:solidFill>
                <a:srgbClr val="657C96"/>
              </a:solidFill>
              <a:latin typeface="Arial" pitchFamily="2" charset="0"/>
              <a:ea typeface="SimSun" pitchFamily="0" charset="0"/>
              <a:cs typeface="Times New Roman" pitchFamily="1" charset="0"/>
            </a:endParaRPr>
          </a:p>
        </p:txBody>
      </p:sp>
      <p:sp>
        <p:nvSpPr>
          <p:cNvPr id="12" name="TextBox 268"/>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NCIAAB0lAADgKAAAZicAABAgAAAmAAAACAAAAP//////////"/>
              </a:ext>
            </a:extLst>
          </p:cNvSpPr>
          <p:nvPr/>
        </p:nvSpPr>
        <p:spPr>
          <a:xfrm>
            <a:off x="5560060" y="6033135"/>
            <a:ext cx="1084580" cy="371475"/>
          </a:xfrm>
          <a:prstGeom prst="rect">
            <a:avLst/>
          </a:prstGeom>
          <a:noFill/>
          <a:ln>
            <a:noFill/>
          </a:ln>
          <a:effectLst/>
        </p:spPr>
        <p:txBody>
          <a:bodyPr vert="horz" wrap="square" lIns="91440" tIns="45720" rIns="91440" bIns="45720" numCol="1" spcCol="215900" anchor="t"/>
          <a:lstStyle/>
          <a:p>
            <a:pPr algn="ctr">
              <a:lnSpc>
                <a:spcPct val="90000"/>
              </a:lnSpc>
            </a:pPr>
            <a:r>
              <a:rPr sz="1000">
                <a:solidFill>
                  <a:srgbClr val="657C96"/>
                </a:solidFill>
                <a:latin typeface="Arial" pitchFamily="2" charset="0"/>
                <a:ea typeface="SimSun" pitchFamily="0" charset="0"/>
                <a:cs typeface="Times New Roman" pitchFamily="1" charset="0"/>
              </a:rPr>
              <a:t>Customer</a:t>
            </a:r>
            <a:endParaRPr sz="1000">
              <a:solidFill>
                <a:srgbClr val="657C96"/>
              </a:solidFill>
              <a:latin typeface="Arial" pitchFamily="2" charset="0"/>
              <a:ea typeface="SimSun" pitchFamily="0" charset="0"/>
              <a:cs typeface="Times New Roman" pitchFamily="1" charset="0"/>
            </a:endParaRPr>
          </a:p>
          <a:p>
            <a:pPr algn="ctr">
              <a:lnSpc>
                <a:spcPct val="90000"/>
              </a:lnSpc>
            </a:pPr>
            <a:r>
              <a:rPr sz="1000">
                <a:solidFill>
                  <a:srgbClr val="657C96"/>
                </a:solidFill>
                <a:latin typeface="Arial" pitchFamily="2" charset="0"/>
                <a:ea typeface="SimSun" pitchFamily="0" charset="0"/>
                <a:cs typeface="Times New Roman" pitchFamily="1" charset="0"/>
              </a:rPr>
              <a:t>Data</a:t>
            </a:r>
            <a:endParaRPr sz="1000">
              <a:solidFill>
                <a:srgbClr val="657C96"/>
              </a:solidFill>
              <a:latin typeface="Arial" pitchFamily="2" charset="0"/>
              <a:ea typeface="SimSun" pitchFamily="0" charset="0"/>
              <a:cs typeface="Times New Roman" pitchFamily="1" charset="0"/>
            </a:endParaRPr>
          </a:p>
        </p:txBody>
      </p:sp>
      <p:sp>
        <p:nvSpPr>
          <p:cNvPr id="13" name="TextBox 284"/>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zhoAAG8SAACXIQAAaRYAABAgAAAmAAAACAAAAP//////////"/>
              </a:ext>
            </a:extLst>
          </p:cNvSpPr>
          <p:nvPr/>
        </p:nvSpPr>
        <p:spPr>
          <a:xfrm>
            <a:off x="4357370" y="2996565"/>
            <a:ext cx="1102995" cy="646430"/>
          </a:xfrm>
          <a:prstGeom prst="rect">
            <a:avLst/>
          </a:prstGeom>
          <a:noFill/>
          <a:ln>
            <a:noFill/>
          </a:ln>
          <a:effectLst/>
        </p:spPr>
        <p:txBody>
          <a:bodyPr vert="horz" wrap="square" lIns="91440" tIns="45720" rIns="91440" bIns="45720" numCol="1" spcCol="215900" anchor="t"/>
          <a:lstStyle/>
          <a:p>
            <a:pPr/>
            <a:r>
              <a:rPr sz="1200">
                <a:solidFill>
                  <a:schemeClr val="accent6"/>
                </a:solidFill>
                <a:latin typeface="Arial" pitchFamily="2" charset="0"/>
                <a:ea typeface="SimSun" pitchFamily="0" charset="0"/>
                <a:cs typeface="Times New Roman" pitchFamily="1" charset="0"/>
              </a:rPr>
              <a:t>Reusable Business</a:t>
            </a:r>
            <a:endParaRPr sz="1200">
              <a:solidFill>
                <a:schemeClr val="accent6"/>
              </a:solidFill>
              <a:latin typeface="Arial" pitchFamily="2" charset="0"/>
              <a:ea typeface="SimSun" pitchFamily="0" charset="0"/>
              <a:cs typeface="Times New Roman" pitchFamily="1" charset="0"/>
            </a:endParaRPr>
          </a:p>
          <a:p>
            <a:pPr/>
            <a:r>
              <a:rPr sz="1200">
                <a:solidFill>
                  <a:schemeClr val="accent6"/>
                </a:solidFill>
                <a:latin typeface="Arial" pitchFamily="2" charset="0"/>
                <a:ea typeface="SimSun" pitchFamily="0" charset="0"/>
                <a:cs typeface="Times New Roman" pitchFamily="1" charset="0"/>
              </a:rPr>
              <a:t>Components</a:t>
            </a:r>
            <a:endParaRPr sz="1200">
              <a:solidFill>
                <a:schemeClr val="accent6"/>
              </a:solidFill>
              <a:latin typeface="Arial" pitchFamily="2" charset="0"/>
              <a:ea typeface="SimSun" pitchFamily="0" charset="0"/>
              <a:cs typeface="Times New Roman" pitchFamily="1" charset="0"/>
            </a:endParaRPr>
          </a:p>
        </p:txBody>
      </p:sp>
      <p:pic>
        <p:nvPicPr>
          <p:cNvPr id="14" name="Picture 285"/>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AAAAAGQAAADWw9c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NbD1wAAAAAAAAAAAAAAAAD///8AAAAAACEAAAAYAAAAFAAAAMIhAADGEgAAmSgAABMWAAAQAAAAJgAAAAgAAAD//////////w=="/>
              </a:ext>
            </a:extLst>
          </p:cNvPicPr>
          <p:nvPr/>
        </p:nvPicPr>
        <p:blipFill>
          <a:blip r:embed="rId2">
            <a:duotone>
              <a:prstClr val="black"/>
              <a:srgbClr val="D6C3D7">
                <a:tint val="40000"/>
                <a:satMod val="400000"/>
              </a:srgbClr>
            </a:duotone>
          </a:blip>
          <a:stretch>
            <a:fillRect/>
          </a:stretch>
        </p:blipFill>
        <p:spPr>
          <a:xfrm>
            <a:off x="5487670" y="3051810"/>
            <a:ext cx="1111885" cy="536575"/>
          </a:xfrm>
          <a:prstGeom prst="rect">
            <a:avLst/>
          </a:prstGeom>
          <a:noFill/>
          <a:ln>
            <a:noFill/>
          </a:ln>
          <a:effectLst/>
        </p:spPr>
      </p:pic>
      <p:grpSp>
        <p:nvGrpSpPr>
          <p:cNvPr id="15" name="Group 286"/>
          <p:cNvGrpSpPr>
            <a:extLst>
              <a:ext uri="smNativeData">
                <pr:smNativeData xmlns:pr="smNativeData" val="SMDATA_7_6hA1XRMAAAAlAAAAAQAAAA8BAAAAkAAAAEgAAACQAAAASAAAAAAAAAAAAAAAAAAAABcAAAAUAAAAAAAAAAAAAAD/fwAA/38AAAAAAAAJAAAABAAAAMr///8MAAAAEAAAAAAAAAAAAAAAAAAAAAAAAAAfAAAAVAAAAAAAAAAAAAAAAAAAAAAAAAAAAAAAAAAAAAAAAAAAAAAAAAAAAAAAAAAAAAAAAAAAAAAAAAAAAAAAAAAAAAAAAAAAAAAAAAAAAAAAAAAAAAAAAAAAACEAAAAYAAAAFAAAAOwqAADCIQAAPTcAAHclAAAQAAAAJgAAAAgAAAD/////AAAAAA=="/>
              </a:ext>
            </a:extLst>
          </p:cNvGrpSpPr>
          <p:nvPr/>
        </p:nvGrpSpPr>
        <p:grpSpPr>
          <a:xfrm>
            <a:off x="6977380" y="5487670"/>
            <a:ext cx="2002155" cy="602615"/>
            <a:chOff x="6977380" y="5487670"/>
            <a:chExt cx="2002155" cy="602615"/>
          </a:xfrm>
        </p:grpSpPr>
        <p:sp>
          <p:nvSpPr>
            <p:cNvPr id="18" name="Rectangle 288"/>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7CoAAMIhAAA9NwAAdyUAAAAgAAAmAAAACAAAAP//////////"/>
                </a:ext>
              </a:extLst>
            </p:cNvSpPr>
            <p:nvPr/>
          </p:nvSpPr>
          <p:spPr>
            <a:xfrm>
              <a:off x="6977380" y="5487670"/>
              <a:ext cx="2002155" cy="602615"/>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17" name="TextBox 290"/>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JC8AAFoiAABNNgAAqyQAAAAgAAAmAAAACAAAAP//////////"/>
                </a:ext>
              </a:extLst>
            </p:cNvSpPr>
            <p:nvPr/>
          </p:nvSpPr>
          <p:spPr>
            <a:xfrm>
              <a:off x="7663180" y="5584190"/>
              <a:ext cx="1163955" cy="376555"/>
            </a:xfrm>
            <a:prstGeom prst="rect">
              <a:avLst/>
            </a:prstGeom>
            <a:noFill/>
            <a:ln>
              <a:noFill/>
            </a:ln>
            <a:effectLst/>
          </p:spPr>
          <p:txBody>
            <a:bodyPr vert="horz" wrap="none" lIns="0" tIns="0" rIns="0" bIns="0" numCol="1" spcCol="215900" anchor="t"/>
            <a:lstStyle/>
            <a:p>
              <a:pPr>
                <a:lnSpc>
                  <a:spcPts val="1480"/>
                </a:lnSpc>
              </a:pPr>
              <a:r>
                <a:rPr sz="1200">
                  <a:solidFill>
                    <a:schemeClr val="tx2"/>
                  </a:solidFill>
                  <a:latin typeface="Arial" pitchFamily="2" charset="0"/>
                  <a:ea typeface="SimSun" pitchFamily="0" charset="0"/>
                  <a:cs typeface="Times New Roman" pitchFamily="1" charset="0"/>
                </a:rPr>
                <a:t>Insulate users </a:t>
              </a:r>
              <a:endParaRPr sz="1200">
                <a:solidFill>
                  <a:schemeClr val="tx2"/>
                </a:solidFill>
                <a:latin typeface="Arial" pitchFamily="2" charset="0"/>
                <a:ea typeface="SimSun" pitchFamily="0" charset="0"/>
                <a:cs typeface="Times New Roman" pitchFamily="1" charset="0"/>
              </a:endParaRPr>
            </a:p>
            <a:p>
              <a:pPr>
                <a:lnSpc>
                  <a:spcPts val="1480"/>
                </a:lnSpc>
              </a:pPr>
              <a:r>
                <a:rPr sz="1200">
                  <a:solidFill>
                    <a:schemeClr val="tx2"/>
                  </a:solidFill>
                  <a:latin typeface="Arial" pitchFamily="2" charset="0"/>
                  <a:ea typeface="SimSun" pitchFamily="0" charset="0"/>
                  <a:cs typeface="Times New Roman" pitchFamily="1" charset="0"/>
                </a:rPr>
                <a:t>from changes in IT</a:t>
              </a:r>
              <a:endParaRPr sz="1200">
                <a:solidFill>
                  <a:schemeClr val="tx2"/>
                </a:solidFill>
                <a:latin typeface="Arial" pitchFamily="2" charset="0"/>
                <a:ea typeface="SimSun" pitchFamily="0" charset="0"/>
                <a:cs typeface="Times New Roman" pitchFamily="1" charset="0"/>
              </a:endParaRPr>
            </a:p>
          </p:txBody>
        </p:sp>
        <p:sp>
          <p:nvSpPr>
            <p:cNvPr id="16" name="L-Shape 291"/>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8SsAALMiAACTLgAAzSMAAAAgAAAmAAAACAAAAP//////////"/>
                </a:ext>
              </a:extLst>
            </p:cNvSpPr>
            <p:nvPr/>
          </p:nvSpPr>
          <p:spPr>
            <a:xfrm rot="18953961">
              <a:off x="7143115" y="5640705"/>
              <a:ext cx="427990" cy="179070"/>
            </a:xfrm>
            <a:prstGeom prst="corner">
              <a:avLst>
                <a:gd name="adj1" fmla="val 50000"/>
                <a:gd name="adj2" fmla="val 55434"/>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19" name="Group 293"/>
          <p:cNvGrpSpPr>
            <a:extLst>
              <a:ext uri="smNativeData">
                <pr:smNativeData xmlns:pr="smNativeData" val="SMDATA_7_6hA1XRMAAAAlAAAAAQAAAA8BAAAAkAAAAEgAAACQAAAASAAAAAAAAAAAAAAAAAAAABcAAAAUAAAAAAAAAAAAAAD/fwAA/38AAAAAAAAJAAAABAAAAM7///8MAAAAEAAAAAAAAAAAAAAAAAAAAAAAAAAfAAAAVAAAAAAAAAAAAAAAAAAAAAAAAAAAAAAAAAAAAAAAAAAAAAAAAAAAAAAAAAAAAAAAAAAAAAAAAAAAAAAAAAAAAAAAAAAAAAAAAAAAAAAAAAAAAAAAAAAAACEAAAAYAAAAFAAAAOwqAADFEgAAPTcAAHoWAAAQAAAAJgAAAAgAAAD/////AAAAAA=="/>
              </a:ext>
            </a:extLst>
          </p:cNvGrpSpPr>
          <p:nvPr/>
        </p:nvGrpSpPr>
        <p:grpSpPr>
          <a:xfrm>
            <a:off x="6977380" y="3051175"/>
            <a:ext cx="2002155" cy="602615"/>
            <a:chOff x="6977380" y="3051175"/>
            <a:chExt cx="2002155" cy="602615"/>
          </a:xfrm>
        </p:grpSpPr>
        <p:sp>
          <p:nvSpPr>
            <p:cNvPr id="22" name="Rectangle 294"/>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7CoAAMUSAAA9NwAAehYAAAAgAAAmAAAACAAAAP//////////"/>
                </a:ext>
              </a:extLst>
            </p:cNvSpPr>
            <p:nvPr/>
          </p:nvSpPr>
          <p:spPr>
            <a:xfrm>
              <a:off x="6977380" y="3051175"/>
              <a:ext cx="2002155" cy="602615"/>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21" name="TextBox 296"/>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JC8AANwSAABNNgAALRUAAAAgAAAmAAAACAAAAP//////////"/>
                </a:ext>
              </a:extLst>
            </p:cNvSpPr>
            <p:nvPr/>
          </p:nvSpPr>
          <p:spPr>
            <a:xfrm>
              <a:off x="7663180" y="3065780"/>
              <a:ext cx="1163955" cy="376555"/>
            </a:xfrm>
            <a:prstGeom prst="rect">
              <a:avLst/>
            </a:prstGeom>
            <a:noFill/>
            <a:ln>
              <a:noFill/>
            </a:ln>
            <a:effectLst/>
          </p:spPr>
          <p:txBody>
            <a:bodyPr vert="horz" wrap="none" lIns="0" tIns="0" rIns="0" bIns="0" numCol="1" spcCol="215900" anchor="t"/>
            <a:lstStyle/>
            <a:p>
              <a:pPr>
                <a:lnSpc>
                  <a:spcPts val="1480"/>
                </a:lnSpc>
              </a:pPr>
              <a:r>
                <a:rPr sz="1200">
                  <a:solidFill>
                    <a:schemeClr val="tx2"/>
                  </a:solidFill>
                  <a:latin typeface="Arial" pitchFamily="2" charset="0"/>
                  <a:ea typeface="SimSun" pitchFamily="0" charset="0"/>
                  <a:cs typeface="Times New Roman" pitchFamily="1" charset="0"/>
                </a:rPr>
                <a:t>Easily orchestrate </a:t>
              </a:r>
              <a:endParaRPr sz="1200">
                <a:solidFill>
                  <a:schemeClr val="tx2"/>
                </a:solidFill>
                <a:latin typeface="Arial" pitchFamily="2" charset="0"/>
                <a:ea typeface="SimSun" pitchFamily="0" charset="0"/>
                <a:cs typeface="Times New Roman" pitchFamily="1" charset="0"/>
              </a:endParaRPr>
            </a:p>
            <a:p>
              <a:pPr>
                <a:lnSpc>
                  <a:spcPts val="1480"/>
                </a:lnSpc>
              </a:pPr>
              <a:r>
                <a:rPr sz="1200">
                  <a:solidFill>
                    <a:schemeClr val="tx2"/>
                  </a:solidFill>
                  <a:latin typeface="Arial" pitchFamily="2" charset="0"/>
                  <a:ea typeface="SimSun" pitchFamily="0" charset="0"/>
                  <a:cs typeface="Times New Roman" pitchFamily="1" charset="0"/>
                </a:rPr>
                <a:t>new business</a:t>
              </a:r>
              <a:endParaRPr sz="1200">
                <a:solidFill>
                  <a:schemeClr val="tx2"/>
                </a:solidFill>
                <a:latin typeface="Arial" pitchFamily="2" charset="0"/>
                <a:ea typeface="SimSun" pitchFamily="0" charset="0"/>
                <a:cs typeface="Times New Roman" pitchFamily="1" charset="0"/>
              </a:endParaRPr>
            </a:p>
            <a:p>
              <a:pPr>
                <a:lnSpc>
                  <a:spcPts val="1480"/>
                </a:lnSpc>
              </a:pPr>
              <a:r>
                <a:rPr sz="1200">
                  <a:solidFill>
                    <a:schemeClr val="tx2"/>
                  </a:solidFill>
                  <a:latin typeface="Arial" pitchFamily="2" charset="0"/>
                  <a:ea typeface="SimSun" pitchFamily="0" charset="0"/>
                  <a:cs typeface="Times New Roman" pitchFamily="1" charset="0"/>
                </a:rPr>
                <a:t>processes</a:t>
              </a:r>
              <a:endParaRPr sz="1200">
                <a:solidFill>
                  <a:schemeClr val="tx2"/>
                </a:solidFill>
                <a:latin typeface="Arial" pitchFamily="2" charset="0"/>
                <a:ea typeface="SimSun" pitchFamily="0" charset="0"/>
                <a:cs typeface="Times New Roman" pitchFamily="1" charset="0"/>
              </a:endParaRPr>
            </a:p>
          </p:txBody>
        </p:sp>
        <p:sp>
          <p:nvSpPr>
            <p:cNvPr id="20" name="L-Shape 297"/>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8SsAAAAUAACTLgAAGxUAAAAgAAAmAAAACAAAAP//////////"/>
                </a:ext>
              </a:extLst>
            </p:cNvSpPr>
            <p:nvPr/>
          </p:nvSpPr>
          <p:spPr>
            <a:xfrm rot="18953961">
              <a:off x="7143115" y="3251200"/>
              <a:ext cx="427990" cy="179705"/>
            </a:xfrm>
            <a:prstGeom prst="corner">
              <a:avLst>
                <a:gd name="adj1" fmla="val 50000"/>
                <a:gd name="adj2" fmla="val 55238"/>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23" name="Group 298"/>
          <p:cNvGrpSpPr>
            <a:extLst>
              <a:ext uri="smNativeData">
                <pr:smNativeData xmlns:pr="smNativeData" val="SMDATA_7_6hA1XRMAAAAlAAAAAQAAAA8BAAAAkAAAAEgAAACQAAAASAAAAAAAAAAAAAAAAAAAABcAAAAUAAAAAAAAAAAAAAD/fwAA/38AAAAAAAAJAAAABAAAAG////8MAAAAEAAAAAAAAAAAAAAAAAAAAAAAAAAfAAAAVAAAAAAAAAAAAAAAAAAAAAAAAAAAAAAAAAAAAAAAAAAAAAAAAAAAAAAAAAAAAAAAAAAAAAAAAAAAAAAAAAAAAAAAAAAAAAAAAAAAAAAAAAAAAAAAAAAAACEAAAAYAAAAFAAAAOwqAABEGgAAPTcAAPgdAAAQAAAAJgAAAAgAAAD/////AAAAAA=="/>
              </a:ext>
            </a:extLst>
          </p:cNvGrpSpPr>
          <p:nvPr/>
        </p:nvGrpSpPr>
        <p:grpSpPr>
          <a:xfrm>
            <a:off x="6977380" y="4269740"/>
            <a:ext cx="2002155" cy="601980"/>
            <a:chOff x="6977380" y="4269740"/>
            <a:chExt cx="2002155" cy="601980"/>
          </a:xfrm>
        </p:grpSpPr>
        <p:sp>
          <p:nvSpPr>
            <p:cNvPr id="26" name="Rectangle 300"/>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7CoAAEQaAAA9NwAA+B0AAAAgAAAmAAAACAAAAP//////////"/>
                </a:ext>
              </a:extLst>
            </p:cNvSpPr>
            <p:nvPr/>
          </p:nvSpPr>
          <p:spPr>
            <a:xfrm>
              <a:off x="6977380" y="4269740"/>
              <a:ext cx="2002155" cy="601980"/>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25" name="TextBox 301"/>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JC8AAHEaAABNNgAAwRwAAAAgAAAmAAAACAAAAP//////////"/>
                </a:ext>
              </a:extLst>
            </p:cNvSpPr>
            <p:nvPr/>
          </p:nvSpPr>
          <p:spPr>
            <a:xfrm>
              <a:off x="7663180" y="4298315"/>
              <a:ext cx="1163955" cy="375920"/>
            </a:xfrm>
            <a:prstGeom prst="rect">
              <a:avLst/>
            </a:prstGeom>
            <a:noFill/>
            <a:ln>
              <a:noFill/>
            </a:ln>
            <a:effectLst/>
          </p:spPr>
          <p:txBody>
            <a:bodyPr vert="horz" wrap="none" lIns="0" tIns="0" rIns="0" bIns="0" numCol="1" spcCol="215900" anchor="t"/>
            <a:lstStyle/>
            <a:p>
              <a:pPr>
                <a:lnSpc>
                  <a:spcPts val="1480"/>
                </a:lnSpc>
              </a:pPr>
              <a:r>
                <a:rPr sz="1200">
                  <a:solidFill>
                    <a:schemeClr val="tx2"/>
                  </a:solidFill>
                  <a:latin typeface="Arial" pitchFamily="2" charset="0"/>
                  <a:ea typeface="SimSun" pitchFamily="0" charset="0"/>
                  <a:cs typeface="Times New Roman" pitchFamily="1" charset="0"/>
                </a:rPr>
                <a:t>Deliver Reusable </a:t>
              </a:r>
              <a:endParaRPr sz="1200">
                <a:solidFill>
                  <a:schemeClr val="tx2"/>
                </a:solidFill>
                <a:latin typeface="Arial" pitchFamily="2" charset="0"/>
                <a:ea typeface="SimSun" pitchFamily="0" charset="0"/>
                <a:cs typeface="Times New Roman" pitchFamily="1" charset="0"/>
              </a:endParaRPr>
            </a:p>
            <a:p>
              <a:pPr>
                <a:lnSpc>
                  <a:spcPts val="1480"/>
                </a:lnSpc>
              </a:pPr>
              <a:r>
                <a:rPr sz="1200">
                  <a:solidFill>
                    <a:schemeClr val="tx2"/>
                  </a:solidFill>
                  <a:latin typeface="Arial" pitchFamily="2" charset="0"/>
                  <a:ea typeface="SimSun" pitchFamily="0" charset="0"/>
                  <a:cs typeface="Times New Roman" pitchFamily="1" charset="0"/>
                </a:rPr>
                <a:t>Services that </a:t>
              </a:r>
              <a:endParaRPr sz="1200">
                <a:solidFill>
                  <a:schemeClr val="tx2"/>
                </a:solidFill>
                <a:latin typeface="Arial" pitchFamily="2" charset="0"/>
                <a:ea typeface="SimSun" pitchFamily="0" charset="0"/>
                <a:cs typeface="Times New Roman" pitchFamily="1" charset="0"/>
              </a:endParaRPr>
            </a:p>
            <a:p>
              <a:pPr>
                <a:lnSpc>
                  <a:spcPts val="1480"/>
                </a:lnSpc>
              </a:pPr>
              <a:r>
                <a:rPr sz="1200">
                  <a:solidFill>
                    <a:schemeClr val="tx2"/>
                  </a:solidFill>
                  <a:latin typeface="Arial" pitchFamily="2" charset="0"/>
                  <a:ea typeface="SimSun" pitchFamily="0" charset="0"/>
                  <a:cs typeface="Times New Roman" pitchFamily="1" charset="0"/>
                </a:rPr>
                <a:t>outlive applications</a:t>
              </a:r>
              <a:endParaRPr sz="1200">
                <a:solidFill>
                  <a:schemeClr val="tx2"/>
                </a:solidFill>
                <a:latin typeface="Arial" pitchFamily="2" charset="0"/>
                <a:ea typeface="SimSun" pitchFamily="0" charset="0"/>
                <a:cs typeface="Times New Roman" pitchFamily="1" charset="0"/>
              </a:endParaRPr>
            </a:p>
          </p:txBody>
        </p:sp>
        <p:sp>
          <p:nvSpPr>
            <p:cNvPr id="24" name="L-Shape 304"/>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8SsAAHwbAACTLgAAlhwAAAAgAAAmAAAACAAAAP//////////"/>
                </a:ext>
              </a:extLst>
            </p:cNvSpPr>
            <p:nvPr/>
          </p:nvSpPr>
          <p:spPr>
            <a:xfrm rot="18953961">
              <a:off x="7143115" y="4467860"/>
              <a:ext cx="427990" cy="179070"/>
            </a:xfrm>
            <a:prstGeom prst="corner">
              <a:avLst>
                <a:gd name="adj1" fmla="val 50000"/>
                <a:gd name="adj2" fmla="val 55434"/>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27" name="Group 305"/>
          <p:cNvGrpSpPr>
            <a:extLst>
              <a:ext uri="smNativeData">
                <pr:smNativeData xmlns:pr="smNativeData" val="SMDATA_7_6hA1XRMAAAAlAAAAAQAAAA8BAAAAkAAAAEgAAACQAAAASAAAAAAAAAAAAAAAAAAAABcAAAAUAAAAAAAAAAAAAAD/fwAA/38AAAAAAAAJAAAABAAAAMH///8MAAAAEAAAAAAAAAAAAAAAAAAAAAAAAAAfAAAAVAAAAAAAAAAAAAAAAAAAAAAAAAAAAAAAAAAAAAAAAAAAAAAAAAAAAAAAAAAAAAAAAAAAAAAAAAAAAAAAAAAAAAAAAAAAAAAAAAAAAAAAAAAAAAAAAAAAACEAAAAYAAAAFAAAAOwqAABHCwAAPTcAAPsOAAAQAAAAJgAAAAgAAAD/////AAAAAA=="/>
              </a:ext>
            </a:extLst>
          </p:cNvGrpSpPr>
          <p:nvPr/>
        </p:nvGrpSpPr>
        <p:grpSpPr>
          <a:xfrm>
            <a:off x="6977380" y="1833245"/>
            <a:ext cx="2002155" cy="601980"/>
            <a:chOff x="6977380" y="1833245"/>
            <a:chExt cx="2002155" cy="601980"/>
          </a:xfrm>
        </p:grpSpPr>
        <p:sp>
          <p:nvSpPr>
            <p:cNvPr id="30" name="Rectangle 306"/>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7CoAAEcLAAA9NwAA+w4AAAAgAAAmAAAACAAAAP//////////"/>
                </a:ext>
              </a:extLst>
            </p:cNvSpPr>
            <p:nvPr/>
          </p:nvSpPr>
          <p:spPr>
            <a:xfrm>
              <a:off x="6977380" y="1833245"/>
              <a:ext cx="2002155" cy="601980"/>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29" name="TextBox 307"/>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JC8AAHQLAABNNgAAxA0AAAAgAAAmAAAACAAAAP//////////"/>
                </a:ext>
              </a:extLst>
            </p:cNvSpPr>
            <p:nvPr/>
          </p:nvSpPr>
          <p:spPr>
            <a:xfrm>
              <a:off x="7663180" y="1861820"/>
              <a:ext cx="1163955" cy="375920"/>
            </a:xfrm>
            <a:prstGeom prst="rect">
              <a:avLst/>
            </a:prstGeom>
            <a:noFill/>
            <a:ln>
              <a:noFill/>
            </a:ln>
            <a:effectLst/>
          </p:spPr>
          <p:txBody>
            <a:bodyPr vert="horz" wrap="none" lIns="0" tIns="0" rIns="0" bIns="0" numCol="1" spcCol="215900" anchor="t"/>
            <a:lstStyle/>
            <a:p>
              <a:pPr>
                <a:lnSpc>
                  <a:spcPts val="1480"/>
                </a:lnSpc>
              </a:pPr>
              <a:r>
                <a:rPr sz="1200">
                  <a:solidFill>
                    <a:schemeClr val="tx2"/>
                  </a:solidFill>
                  <a:latin typeface="Arial" pitchFamily="2" charset="0"/>
                  <a:ea typeface="SimSun" pitchFamily="0" charset="0"/>
                  <a:cs typeface="Times New Roman" pitchFamily="1" charset="0"/>
                </a:rPr>
                <a:t>Dramatically </a:t>
              </a:r>
              <a:endParaRPr sz="1200">
                <a:solidFill>
                  <a:schemeClr val="tx2"/>
                </a:solidFill>
                <a:latin typeface="Arial" pitchFamily="2" charset="0"/>
                <a:ea typeface="SimSun" pitchFamily="0" charset="0"/>
                <a:cs typeface="Times New Roman" pitchFamily="1" charset="0"/>
              </a:endParaRPr>
            </a:p>
            <a:p>
              <a:pPr>
                <a:lnSpc>
                  <a:spcPts val="1480"/>
                </a:lnSpc>
              </a:pPr>
              <a:r>
                <a:rPr sz="1200">
                  <a:solidFill>
                    <a:schemeClr val="tx2"/>
                  </a:solidFill>
                  <a:latin typeface="Arial" pitchFamily="2" charset="0"/>
                  <a:ea typeface="SimSun" pitchFamily="0" charset="0"/>
                  <a:cs typeface="Times New Roman" pitchFamily="1" charset="0"/>
                </a:rPr>
                <a:t>Increase</a:t>
              </a:r>
              <a:endParaRPr sz="1200">
                <a:solidFill>
                  <a:schemeClr val="tx2"/>
                </a:solidFill>
                <a:latin typeface="Arial" pitchFamily="2" charset="0"/>
                <a:ea typeface="SimSun" pitchFamily="0" charset="0"/>
                <a:cs typeface="Times New Roman" pitchFamily="1" charset="0"/>
              </a:endParaRPr>
            </a:p>
            <a:p>
              <a:pPr>
                <a:lnSpc>
                  <a:spcPts val="1480"/>
                </a:lnSpc>
              </a:pPr>
              <a:r>
                <a:rPr sz="1200">
                  <a:solidFill>
                    <a:schemeClr val="tx2"/>
                  </a:solidFill>
                  <a:latin typeface="Arial" pitchFamily="2" charset="0"/>
                  <a:ea typeface="SimSun" pitchFamily="0" charset="0"/>
                  <a:cs typeface="Times New Roman" pitchFamily="1" charset="0"/>
                </a:rPr>
                <a:t>Business Agility</a:t>
              </a:r>
              <a:endParaRPr sz="1200">
                <a:solidFill>
                  <a:schemeClr val="tx2"/>
                </a:solidFill>
                <a:latin typeface="Arial" pitchFamily="2" charset="0"/>
                <a:ea typeface="SimSun" pitchFamily="0" charset="0"/>
                <a:cs typeface="Times New Roman" pitchFamily="1" charset="0"/>
              </a:endParaRPr>
            </a:p>
          </p:txBody>
        </p:sp>
        <p:sp>
          <p:nvSpPr>
            <p:cNvPr id="28" name="L-Shape 309"/>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8SsAAH8MAACTLgAAmQ0AAAAgAAAmAAAACAAAAP//////////"/>
                </a:ext>
              </a:extLst>
            </p:cNvSpPr>
            <p:nvPr/>
          </p:nvSpPr>
          <p:spPr>
            <a:xfrm rot="18953961">
              <a:off x="7143115" y="2031365"/>
              <a:ext cx="427990" cy="179070"/>
            </a:xfrm>
            <a:prstGeom prst="corner">
              <a:avLst>
                <a:gd name="adj1" fmla="val 50000"/>
                <a:gd name="adj2" fmla="val 55434"/>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pic>
        <p:nvPicPr>
          <p:cNvPr id="31" name="Picture 451"/>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EscAADhCgAAOCAAAAgPAAAQAAAAJgAAAAgAAAD//////////w=="/>
              </a:ext>
            </a:extLst>
          </p:cNvPicPr>
          <p:nvPr/>
        </p:nvPicPr>
        <p:blipFill>
          <a:blip r:embed="rId3"/>
          <a:stretch>
            <a:fillRect/>
          </a:stretch>
        </p:blipFill>
        <p:spPr>
          <a:xfrm>
            <a:off x="4599305" y="1768475"/>
            <a:ext cx="638175" cy="675005"/>
          </a:xfrm>
          <a:prstGeom prst="rect">
            <a:avLst/>
          </a:prstGeom>
          <a:noFill/>
          <a:ln>
            <a:noFill/>
          </a:ln>
          <a:effectLst/>
        </p:spPr>
      </p:pic>
      <p:sp>
        <p:nvSpPr>
          <p:cNvPr id="32" name="Oval 460"/>
          <p:cNvSpPr>
            <a:extLst>
              <a:ext uri="smNativeData">
                <pr:smNativeData xmlns:pr="smNativeData" val="SMDATA_16_6hA1XRMAAAAlAAAAZgAAAA0AAAAAkAAAAEgAAACQAAAASAAAAAAAAAABAAAAAAAAAAEAAABQAAAAAAAAAAAA8D8AAAAAAADwPwAAAAAAAOA/AAAAAAAA4D8AAAAAAADgPwAAAAAAAOA/AAAAAAAA4D8AAAAAAADgPwAAAAAAAOA/AAAAAAAA4D8CAAAAjAAAAAEAAAAAAAAA1h8mAP///wgwAAAAAAAAAAAAAAAAAAAAAAAAAAAAAAAAAAAAeAAAAAEAAABAAAAAAAAAAAAAAABaAAAAAAAAAAAAAAAAAAAAAAAAAAAAAAAAAAAAAAAAAAAAAAAAAAAAAAAAAAAAAAAAAAAAAAAAAAAAAAAAAAAAAAAAAAAAAAAAAAAAFAAAADwAAAABAAAAAAAAANYfJg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1h8mAP///wEAAAAAAAAAAAAAAAAAAAAAAAAAAAAAAAAAAAAAAAAAANYfJgB/f38A7vP3A8zMzADAwP8Af39/AAAAAAAAAAAAAAAAAAAAAAAAAAAAIQAAABgAAAAUAAAANA4AAL4RAAB3EwAAAhcAABAAAAAmAAAACAAAAP//////////"/>
              </a:ext>
            </a:extLst>
          </p:cNvSpPr>
          <p:nvPr/>
        </p:nvSpPr>
        <p:spPr>
          <a:xfrm>
            <a:off x="2308860" y="2884170"/>
            <a:ext cx="855345" cy="855980"/>
          </a:xfrm>
          <a:prstGeom prst="ellipse">
            <a:avLst/>
          </a:prstGeom>
          <a:solidFill>
            <a:srgbClr val="D61F26">
              <a:alpha val="52000"/>
            </a:srgbClr>
          </a:solidFill>
          <a:ln w="9525" cap="flat" cmpd="sng" algn="ctr">
            <a:solidFill>
              <a:srgbClr val="D61F26"/>
            </a:solidFill>
            <a:prstDash val="solid"/>
            <a:headEnd type="none"/>
            <a:tailEnd type="none"/>
          </a:ln>
          <a:effectLst/>
        </p:spPr>
        <p:txBody>
          <a:bodyPr vert="horz" wrap="square" lIns="91440" tIns="45720" rIns="91440" bIns="45720" numCol="1" spcCol="215900" anchor="ctr"/>
          <a:lstStyle/>
          <a:p>
            <a:pPr marL="0" marR="0" indent="0" algn="ctr" defTabSz="449580">
              <a:lnSpc>
                <a:spcPct val="100000"/>
              </a:lnSpc>
              <a:spcBef>
                <a:spcPts val="335"/>
              </a:spcBef>
              <a:spcAft>
                <a:spcPts val="0"/>
              </a:spcAft>
              <a:buNone/>
              <a:tabLst/>
            </a:pPr>
            <a:r>
              <a:rPr sz="1400" b="1">
                <a:solidFill>
                  <a:schemeClr val="accent5"/>
                </a:solidFill>
                <a:latin typeface="Arial" pitchFamily="2" charset="0"/>
                <a:ea typeface="SimSun" pitchFamily="0" charset="0"/>
                <a:cs typeface="Times New Roman" pitchFamily="1" charset="0"/>
              </a:rPr>
              <a:t>APIs </a:t>
            </a:r>
            <a:endParaRPr sz="1400" b="1">
              <a:solidFill>
                <a:schemeClr val="accent5"/>
              </a:solidFill>
              <a:latin typeface="Arial" pitchFamily="2" charset="0"/>
              <a:ea typeface="SimSun" pitchFamily="0" charset="0"/>
              <a:cs typeface="Times New Roman" pitchFamily="1" charset="0"/>
            </a:endParaRPr>
          </a:p>
        </p:txBody>
      </p:sp>
      <p:sp>
        <p:nvSpPr>
          <p:cNvPr id="33" name="TextBox 589"/>
          <p:cNvSpPr>
            <a:extLst>
              <a:ext uri="smNativeData">
                <pr:smNativeData xmlns:pr="smNativeData" val="SMDATA_16_6hA1XRMAAAAlAAAAZAAAAE0AAAAAkAAAAEgAAACQAAAASAAAAAAAAAAAAAAAAAAAAAEAAABQAAAAAAAAAAAA4D8AAAAAAADgPwAAAAAAAOA/AAAAAAAA4D8AAAAAAADgPwAAAAAAAOA/AAAAAAAA4D8AAAAAAADgPwAAAAAAAOA/AAAAAAAA4D8CAAAAjAAAAAEAAAAAAAAAAAAACf///wgAAAAAAAAAAAAAAAAAAAAAAAAAAAAAAAAAAAAAeAAAAAEAAABAAAAAAAAAAAAAAABaAAAAAAAAAAAAAAAAAAAAAAAAAAAAAAAAAAAAAAAAAAAAAAAAAAAAAAAAAAAAAAAAAAAAAAAAAAAAAAAAAAAAAAAAAAAAAAAAAAAAFAAAADwAAAABAAAAAAAAAMDK1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gA/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v///wEAAAAAAAAAAAAAAAAAAAAAAAAAAAAAAAAAAAAAAAAAAMDK1AB/f38A7vP3A8zMzADAwP8Af39/AAAAAAAAAAAAAAAAAAAAAAAAAAAAIQAAABgAAAAUAAAAdwIAAHcIAACeKQAAKwoAABAgAAAmAAAACAAAAP//////////"/>
              </a:ext>
            </a:extLst>
          </p:cNvSpPr>
          <p:nvPr/>
        </p:nvSpPr>
        <p:spPr>
          <a:xfrm>
            <a:off x="400685" y="1376045"/>
            <a:ext cx="6364605" cy="276860"/>
          </a:xfrm>
          <a:prstGeom prst="rect">
            <a:avLst/>
          </a:prstGeom>
          <a:solidFill>
            <a:schemeClr val="tx1"/>
          </a:solidFill>
          <a:ln w="9525" cap="flat" cmpd="sng" algn="ctr">
            <a:solidFill>
              <a:srgbClr val="C0CAD4"/>
            </a:solidFill>
            <a:prstDash val="solid"/>
            <a:headEnd type="none"/>
            <a:tailEnd type="none"/>
          </a:ln>
          <a:effectLst/>
        </p:spPr>
        <p:txBody>
          <a:bodyPr vert="horz" wrap="square" lIns="91440" tIns="45720" rIns="91440" bIns="45720" numCol="1" spcCol="215900" anchor="t"/>
          <a:lstStyle/>
          <a:p>
            <a:pPr algn="ctr"/>
            <a:r>
              <a:rPr sz="1200">
                <a:solidFill>
                  <a:schemeClr val="bg1"/>
                </a:solidFill>
                <a:latin typeface="Arial" pitchFamily="2" charset="0"/>
                <a:ea typeface="SimSun" pitchFamily="0" charset="0"/>
                <a:cs typeface="Times New Roman" pitchFamily="1" charset="0"/>
              </a:rPr>
              <a:t>Service Consumers</a:t>
            </a:r>
            <a:endParaRPr sz="1200">
              <a:solidFill>
                <a:schemeClr val="bg1"/>
              </a:solidFill>
              <a:latin typeface="Arial" pitchFamily="2" charset="0"/>
              <a:ea typeface="SimSun" pitchFamily="0" charset="0"/>
              <a:cs typeface="Times New Roman" pitchFamily="1" charset="0"/>
            </a:endParaRPr>
          </a:p>
        </p:txBody>
      </p:sp>
      <p:cxnSp>
        <p:nvCxnSpPr>
          <p:cNvPr id="34" name="Straight Arrow Connector 591"/>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t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C/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XyIAALMPAABgIgAAuxEAABAAAAAmAAAACAAAAP//////////"/>
              </a:ext>
            </a:extLst>
          </p:cNvCxnSpPr>
          <p:nvPr/>
        </p:nvCxnSpPr>
        <p:spPr>
          <a:xfrm rot="5400000">
            <a:off x="5422900" y="2716530"/>
            <a:ext cx="330200" cy="635"/>
          </a:xfrm>
          <a:prstGeom prst="straightConnector1">
            <a:avLst/>
          </a:prstGeom>
          <a:noFill/>
          <a:ln w="28575" cap="flat" cmpd="sng" algn="ctr">
            <a:solidFill>
              <a:srgbClr val="2C5498"/>
            </a:solidFill>
            <a:prstDash val="solid"/>
            <a:headEnd type="triangle" w="lg" len="med"/>
            <a:tailEnd type="triangle" w="lg" len="med"/>
          </a:ln>
          <a:effectLst/>
        </p:spPr>
      </p:cxnSp>
      <p:grpSp>
        <p:nvGrpSpPr>
          <p:cNvPr id="35" name="Group 107"/>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KYEAAAGCwAA9wcAAM4OAAAQAAAAJgAAAAgAAAD/////AAAAAA=="/>
              </a:ext>
            </a:extLst>
          </p:cNvGrpSpPr>
          <p:nvPr/>
        </p:nvGrpSpPr>
        <p:grpSpPr>
          <a:xfrm>
            <a:off x="755650" y="1791970"/>
            <a:ext cx="539115" cy="614680"/>
            <a:chOff x="755650" y="1791970"/>
            <a:chExt cx="539115" cy="614680"/>
          </a:xfrm>
        </p:grpSpPr>
        <p:grpSp>
          <p:nvGrpSpPr>
            <p:cNvPr id="50" name="Group 105"/>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KYEAAD+CwAAswYAAM4OAAAAAAAAJgAAAAgAAAD/////AAAAAA=="/>
                </a:ext>
              </a:extLst>
            </p:cNvGrpSpPr>
            <p:nvPr/>
          </p:nvGrpSpPr>
          <p:grpSpPr>
            <a:xfrm>
              <a:off x="755650" y="1949450"/>
              <a:ext cx="333375" cy="457200"/>
              <a:chOff x="755650" y="1949450"/>
              <a:chExt cx="333375" cy="457200"/>
            </a:xfrm>
          </p:grpSpPr>
          <p:sp>
            <p:nvSpPr>
              <p:cNvPr id="56" name="Rectangle 594"/>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C9Wm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vP3A8zMzADAwP8Af39/AAAAAAAAAAAAAAAAAAAAAAAAAAAAIQAAABgAAAAUAAAApgQAAP4LAACzBgAAzg4AAAAgAAAmAAAACAAAAP//////////"/>
                  </a:ext>
                </a:extLst>
              </p:cNvSpPr>
              <p:nvPr/>
            </p:nvSpPr>
            <p:spPr>
              <a:xfrm>
                <a:off x="755650" y="1949450"/>
                <a:ext cx="333375" cy="457200"/>
              </a:xfrm>
              <a:prstGeom prst="rect">
                <a:avLst/>
              </a:prstGeom>
              <a:solidFill>
                <a:srgbClr val="FFFFFF"/>
              </a:solidFill>
              <a:ln w="9525"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55" name="Straight Connector 595"/>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gQAAIQMAABrBgAAhAwAAAAAAAAmAAAACAAAAP//////////"/>
                  </a:ext>
                </a:extLst>
              </p:cNvSpPr>
              <p:nvPr/>
            </p:nvSpPr>
            <p:spPr>
              <a:xfrm>
                <a:off x="801370" y="2034540"/>
                <a:ext cx="241935" cy="0"/>
              </a:xfrm>
              <a:prstGeom prst="line">
                <a:avLst/>
              </a:prstGeom>
              <a:solidFill>
                <a:srgbClr val="DBF2FA"/>
              </a:solidFill>
              <a:ln w="28575" cap="flat" cmpd="sng" algn="ctr">
                <a:solidFill>
                  <a:srgbClr val="2F5699"/>
                </a:solidFill>
                <a:prstDash val="solid"/>
                <a:headEnd type="none"/>
                <a:tailEnd type="none"/>
              </a:ln>
              <a:effectLst/>
            </p:spPr>
          </p:sp>
          <p:sp>
            <p:nvSpPr>
              <p:cNvPr id="54" name="Straight Connector 596"/>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gQAAOEMAABrBgAA4QwAAAAAAAAmAAAACAAAAP//////////"/>
                  </a:ext>
                </a:extLst>
              </p:cNvSpPr>
              <p:nvPr/>
            </p:nvSpPr>
            <p:spPr>
              <a:xfrm>
                <a:off x="801370" y="2093595"/>
                <a:ext cx="241935" cy="0"/>
              </a:xfrm>
              <a:prstGeom prst="line">
                <a:avLst/>
              </a:prstGeom>
              <a:solidFill>
                <a:srgbClr val="DBF2FA"/>
              </a:solidFill>
              <a:ln w="28575" cap="flat" cmpd="sng" algn="ctr">
                <a:solidFill>
                  <a:srgbClr val="2F5699"/>
                </a:solidFill>
                <a:prstDash val="solid"/>
                <a:headEnd type="none"/>
                <a:tailEnd type="none"/>
              </a:ln>
              <a:effectLst/>
            </p:spPr>
          </p:sp>
          <p:sp>
            <p:nvSpPr>
              <p:cNvPr id="53" name="Straight Connector 597"/>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gQAAD4NAABrBgAAPg0AAAAAAAAmAAAACAAAAP//////////"/>
                  </a:ext>
                </a:extLst>
              </p:cNvSpPr>
              <p:nvPr/>
            </p:nvSpPr>
            <p:spPr>
              <a:xfrm>
                <a:off x="801370" y="2152650"/>
                <a:ext cx="241935" cy="0"/>
              </a:xfrm>
              <a:prstGeom prst="line">
                <a:avLst/>
              </a:prstGeom>
              <a:solidFill>
                <a:srgbClr val="DBF2FA"/>
              </a:solidFill>
              <a:ln w="28575" cap="flat" cmpd="sng" algn="ctr">
                <a:solidFill>
                  <a:srgbClr val="2F5699"/>
                </a:solidFill>
                <a:prstDash val="solid"/>
                <a:headEnd type="none"/>
                <a:tailEnd type="none"/>
              </a:ln>
              <a:effectLst/>
            </p:spPr>
          </p:sp>
          <p:sp>
            <p:nvSpPr>
              <p:cNvPr id="52" name="Straight Connector 598"/>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gQAAJsNAABrBgAAmw0AAAAAAAAmAAAACAAAAP//////////"/>
                  </a:ext>
                </a:extLst>
              </p:cNvSpPr>
              <p:nvPr/>
            </p:nvSpPr>
            <p:spPr>
              <a:xfrm>
                <a:off x="801370" y="2211705"/>
                <a:ext cx="241935" cy="0"/>
              </a:xfrm>
              <a:prstGeom prst="line">
                <a:avLst/>
              </a:prstGeom>
              <a:solidFill>
                <a:srgbClr val="DBF2FA"/>
              </a:solidFill>
              <a:ln w="28575" cap="flat" cmpd="sng" algn="ctr">
                <a:solidFill>
                  <a:srgbClr val="2F5699"/>
                </a:solidFill>
                <a:prstDash val="solid"/>
                <a:headEnd type="none"/>
                <a:tailEnd type="none"/>
              </a:ln>
              <a:effectLst/>
            </p:spPr>
          </p:sp>
          <p:sp>
            <p:nvSpPr>
              <p:cNvPr id="51" name="Straight Connector 599"/>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CeAAI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gQAAPgNAACyBQAA+A0AAAAAAAAmAAAACAAAAP//////////"/>
                  </a:ext>
                </a:extLst>
              </p:cNvSpPr>
              <p:nvPr/>
            </p:nvSpPr>
            <p:spPr>
              <a:xfrm>
                <a:off x="801370" y="2270760"/>
                <a:ext cx="124460" cy="0"/>
              </a:xfrm>
              <a:prstGeom prst="line">
                <a:avLst/>
              </a:prstGeom>
              <a:solidFill>
                <a:srgbClr val="DBF2FA"/>
              </a:solidFill>
              <a:ln w="28575" cap="flat" cmpd="sng" algn="ctr">
                <a:solidFill>
                  <a:srgbClr val="2F5699"/>
                </a:solidFill>
                <a:prstDash val="solid"/>
                <a:headEnd type="none"/>
                <a:tailEnd type="none"/>
              </a:ln>
              <a:effectLst/>
            </p:spPr>
          </p:sp>
        </p:grpSp>
        <p:grpSp>
          <p:nvGrpSpPr>
            <p:cNvPr id="43" name="Group 600"/>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EgFAACCCwAAVQcAAFIOAAAAAAAAJgAAAAgAAAD/////AAAAAA=="/>
                </a:ext>
              </a:extLst>
            </p:cNvGrpSpPr>
            <p:nvPr/>
          </p:nvGrpSpPr>
          <p:grpSpPr>
            <a:xfrm>
              <a:off x="858520" y="1870710"/>
              <a:ext cx="333375" cy="457200"/>
              <a:chOff x="858520" y="1870710"/>
              <a:chExt cx="333375" cy="457200"/>
            </a:xfrm>
          </p:grpSpPr>
          <p:sp>
            <p:nvSpPr>
              <p:cNvPr id="49" name="Rectangle 601"/>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C9Wm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vP3A8zMzADAwP8Af39/AAAAAAAAAAAAAAAAAAAAAAAAAAAAIQAAABgAAAAUAAAASAUAAIILAABVBwAAUg4AAAAgAAAmAAAACAAAAP//////////"/>
                  </a:ext>
                </a:extLst>
              </p:cNvSpPr>
              <p:nvPr/>
            </p:nvSpPr>
            <p:spPr>
              <a:xfrm>
                <a:off x="858520" y="1870710"/>
                <a:ext cx="333375" cy="457200"/>
              </a:xfrm>
              <a:prstGeom prst="rect">
                <a:avLst/>
              </a:prstGeom>
              <a:solidFill>
                <a:srgbClr val="FFFFFF"/>
              </a:solidFill>
              <a:ln w="9525"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48" name="Straight Connector 602"/>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kAUAAAgMAAANBwAACAwAAAAAAAAmAAAACAAAAP//////////"/>
                  </a:ext>
                </a:extLst>
              </p:cNvSpPr>
              <p:nvPr/>
            </p:nvSpPr>
            <p:spPr>
              <a:xfrm>
                <a:off x="904240" y="1955800"/>
                <a:ext cx="241935" cy="0"/>
              </a:xfrm>
              <a:prstGeom prst="line">
                <a:avLst/>
              </a:prstGeom>
              <a:solidFill>
                <a:srgbClr val="DBF2FA"/>
              </a:solidFill>
              <a:ln w="28575" cap="flat" cmpd="sng" algn="ctr">
                <a:solidFill>
                  <a:srgbClr val="2F5699"/>
                </a:solidFill>
                <a:prstDash val="solid"/>
                <a:headEnd type="none"/>
                <a:tailEnd type="none"/>
              </a:ln>
              <a:effectLst/>
            </p:spPr>
          </p:sp>
          <p:sp>
            <p:nvSpPr>
              <p:cNvPr id="47" name="Straight Connector 603"/>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kAUAAGUMAAANBwAAZQwAAAAAAAAmAAAACAAAAP//////////"/>
                  </a:ext>
                </a:extLst>
              </p:cNvSpPr>
              <p:nvPr/>
            </p:nvSpPr>
            <p:spPr>
              <a:xfrm>
                <a:off x="904240" y="2014855"/>
                <a:ext cx="241935" cy="0"/>
              </a:xfrm>
              <a:prstGeom prst="line">
                <a:avLst/>
              </a:prstGeom>
              <a:solidFill>
                <a:srgbClr val="DBF2FA"/>
              </a:solidFill>
              <a:ln w="28575" cap="flat" cmpd="sng" algn="ctr">
                <a:solidFill>
                  <a:srgbClr val="2F5699"/>
                </a:solidFill>
                <a:prstDash val="solid"/>
                <a:headEnd type="none"/>
                <a:tailEnd type="none"/>
              </a:ln>
              <a:effectLst/>
            </p:spPr>
          </p:sp>
          <p:sp>
            <p:nvSpPr>
              <p:cNvPr id="46" name="Straight Connector 604"/>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CE/4Q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kAUAAMIMAAANBwAAwgwAAAAAAAAmAAAACAAAAP//////////"/>
                  </a:ext>
                </a:extLst>
              </p:cNvSpPr>
              <p:nvPr/>
            </p:nvSpPr>
            <p:spPr>
              <a:xfrm>
                <a:off x="904240" y="2073910"/>
                <a:ext cx="241935" cy="0"/>
              </a:xfrm>
              <a:prstGeom prst="line">
                <a:avLst/>
              </a:prstGeom>
              <a:solidFill>
                <a:srgbClr val="DBF2FA"/>
              </a:solidFill>
              <a:ln w="28575" cap="flat" cmpd="sng" algn="ctr">
                <a:solidFill>
                  <a:srgbClr val="2F5699"/>
                </a:solidFill>
                <a:prstDash val="solid"/>
                <a:headEnd type="none"/>
                <a:tailEnd type="none"/>
              </a:ln>
              <a:effectLst/>
            </p:spPr>
          </p:sp>
          <p:sp>
            <p:nvSpPr>
              <p:cNvPr id="45" name="Straight Connector 605"/>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D/AIg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kAUAAB8NAAANBwAAHw0AAAAAAAAmAAAACAAAAP//////////"/>
                  </a:ext>
                </a:extLst>
              </p:cNvSpPr>
              <p:nvPr/>
            </p:nvSpPr>
            <p:spPr>
              <a:xfrm>
                <a:off x="904240" y="2132965"/>
                <a:ext cx="241935" cy="0"/>
              </a:xfrm>
              <a:prstGeom prst="line">
                <a:avLst/>
              </a:prstGeom>
              <a:solidFill>
                <a:srgbClr val="DBF2FA"/>
              </a:solidFill>
              <a:ln w="28575" cap="flat" cmpd="sng" algn="ctr">
                <a:solidFill>
                  <a:srgbClr val="2F5699"/>
                </a:solidFill>
                <a:prstDash val="solid"/>
                <a:headEnd type="none"/>
                <a:tailEnd type="none"/>
              </a:ln>
              <a:effectLst/>
            </p:spPr>
          </p:sp>
          <p:sp>
            <p:nvSpPr>
              <p:cNvPr id="44" name="Straight Connector 606"/>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kAUAAHwNAABUBgAAfA0AAAAAAAAmAAAACAAAAP//////////"/>
                  </a:ext>
                </a:extLst>
              </p:cNvSpPr>
              <p:nvPr/>
            </p:nvSpPr>
            <p:spPr>
              <a:xfrm>
                <a:off x="904240" y="2192020"/>
                <a:ext cx="124460" cy="0"/>
              </a:xfrm>
              <a:prstGeom prst="line">
                <a:avLst/>
              </a:prstGeom>
              <a:solidFill>
                <a:srgbClr val="DBF2FA"/>
              </a:solidFill>
              <a:ln w="28575" cap="flat" cmpd="sng" algn="ctr">
                <a:solidFill>
                  <a:srgbClr val="2F5699"/>
                </a:solidFill>
                <a:prstDash val="solid"/>
                <a:headEnd type="none"/>
                <a:tailEnd type="none"/>
              </a:ln>
              <a:effectLst/>
            </p:spPr>
          </p:sp>
        </p:grpSp>
        <p:grpSp>
          <p:nvGrpSpPr>
            <p:cNvPr id="36" name="Group 607"/>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OoFAAAGCwAA9wcAANYNAAAAAAAAJgAAAAgAAAD/////AAAAAA=="/>
                </a:ext>
              </a:extLst>
            </p:cNvGrpSpPr>
            <p:nvPr/>
          </p:nvGrpSpPr>
          <p:grpSpPr>
            <a:xfrm>
              <a:off x="961390" y="1791970"/>
              <a:ext cx="333375" cy="457200"/>
              <a:chOff x="961390" y="1791970"/>
              <a:chExt cx="333375" cy="457200"/>
            </a:xfrm>
          </p:grpSpPr>
          <p:sp>
            <p:nvSpPr>
              <p:cNvPr id="42" name="Rectangle 608"/>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C9Wm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vP3A8zMzADAwP8Af39/AAAAAAAAAAAAAAAAAAAAAAAAAAAAIQAAABgAAAAUAAAA6gUAAAYLAAD3BwAA1g0AAAAgAAAmAAAACAAAAP//////////"/>
                  </a:ext>
                </a:extLst>
              </p:cNvSpPr>
              <p:nvPr/>
            </p:nvSpPr>
            <p:spPr>
              <a:xfrm>
                <a:off x="961390" y="1791970"/>
                <a:ext cx="333375" cy="457200"/>
              </a:xfrm>
              <a:prstGeom prst="rect">
                <a:avLst/>
              </a:prstGeom>
              <a:solidFill>
                <a:srgbClr val="FFFFFF"/>
              </a:solidFill>
              <a:ln w="9525"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41" name="Straight Connector 609"/>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MgYAAIwLAACvBwAAjAsAAAAAAAAmAAAACAAAAP//////////"/>
                  </a:ext>
                </a:extLst>
              </p:cNvSpPr>
              <p:nvPr/>
            </p:nvSpPr>
            <p:spPr>
              <a:xfrm>
                <a:off x="1007110" y="1877060"/>
                <a:ext cx="241935" cy="0"/>
              </a:xfrm>
              <a:prstGeom prst="line">
                <a:avLst/>
              </a:prstGeom>
              <a:solidFill>
                <a:srgbClr val="DBF2FA"/>
              </a:solidFill>
              <a:ln w="28575" cap="flat" cmpd="sng" algn="ctr">
                <a:solidFill>
                  <a:srgbClr val="2F5699"/>
                </a:solidFill>
                <a:prstDash val="solid"/>
                <a:headEnd type="none"/>
                <a:tailEnd type="none"/>
              </a:ln>
              <a:effectLst/>
            </p:spPr>
          </p:sp>
          <p:sp>
            <p:nvSpPr>
              <p:cNvPr id="40" name="Straight Connector 610"/>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MgYAAOkLAACvBwAA6QsAAAAAAAAmAAAACAAAAP//////////"/>
                  </a:ext>
                </a:extLst>
              </p:cNvSpPr>
              <p:nvPr/>
            </p:nvSpPr>
            <p:spPr>
              <a:xfrm>
                <a:off x="1007110" y="1936115"/>
                <a:ext cx="241935" cy="0"/>
              </a:xfrm>
              <a:prstGeom prst="line">
                <a:avLst/>
              </a:prstGeom>
              <a:solidFill>
                <a:srgbClr val="DBF2FA"/>
              </a:solidFill>
              <a:ln w="28575" cap="flat" cmpd="sng" algn="ctr">
                <a:solidFill>
                  <a:srgbClr val="2F5699"/>
                </a:solidFill>
                <a:prstDash val="solid"/>
                <a:headEnd type="none"/>
                <a:tailEnd type="none"/>
              </a:ln>
              <a:effectLst/>
            </p:spPr>
          </p:sp>
          <p:sp>
            <p:nvSpPr>
              <p:cNvPr id="39" name="Straight Connector 611"/>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MgYAAEYMAACvBwAARgwAAAAAAAAmAAAACAAAAP//////////"/>
                  </a:ext>
                </a:extLst>
              </p:cNvSpPr>
              <p:nvPr/>
            </p:nvSpPr>
            <p:spPr>
              <a:xfrm>
                <a:off x="1007110" y="1995170"/>
                <a:ext cx="241935" cy="0"/>
              </a:xfrm>
              <a:prstGeom prst="line">
                <a:avLst/>
              </a:prstGeom>
              <a:solidFill>
                <a:srgbClr val="DBF2FA"/>
              </a:solidFill>
              <a:ln w="28575" cap="flat" cmpd="sng" algn="ctr">
                <a:solidFill>
                  <a:srgbClr val="2F5699"/>
                </a:solidFill>
                <a:prstDash val="solid"/>
                <a:headEnd type="none"/>
                <a:tailEnd type="none"/>
              </a:ln>
              <a:effectLst/>
            </p:spPr>
          </p:sp>
          <p:sp>
            <p:nvSpPr>
              <p:cNvPr id="38" name="Straight Connector 612"/>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MgYAAKMMAACvBwAAowwAAAAAAAAmAAAACAAAAP//////////"/>
                  </a:ext>
                </a:extLst>
              </p:cNvSpPr>
              <p:nvPr/>
            </p:nvSpPr>
            <p:spPr>
              <a:xfrm>
                <a:off x="1007110" y="2054225"/>
                <a:ext cx="241935" cy="0"/>
              </a:xfrm>
              <a:prstGeom prst="line">
                <a:avLst/>
              </a:prstGeom>
              <a:solidFill>
                <a:srgbClr val="DBF2FA"/>
              </a:solidFill>
              <a:ln w="28575" cap="flat" cmpd="sng" algn="ctr">
                <a:solidFill>
                  <a:srgbClr val="2F5699"/>
                </a:solidFill>
                <a:prstDash val="solid"/>
                <a:headEnd type="none"/>
                <a:tailEnd type="none"/>
              </a:ln>
              <a:effectLst/>
            </p:spPr>
          </p:sp>
          <p:sp>
            <p:nvSpPr>
              <p:cNvPr id="37" name="Straight Connector 613"/>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MgYAAAANAAD2BgAAAA0AAAAAAAAmAAAACAAAAP//////////"/>
                  </a:ext>
                </a:extLst>
              </p:cNvSpPr>
              <p:nvPr/>
            </p:nvSpPr>
            <p:spPr>
              <a:xfrm>
                <a:off x="1007110" y="2113280"/>
                <a:ext cx="124460" cy="0"/>
              </a:xfrm>
              <a:prstGeom prst="line">
                <a:avLst/>
              </a:prstGeom>
              <a:solidFill>
                <a:srgbClr val="DBF2FA"/>
              </a:solidFill>
              <a:ln w="28575" cap="flat" cmpd="sng" algn="ctr">
                <a:solidFill>
                  <a:srgbClr val="2F5699"/>
                </a:solidFill>
                <a:prstDash val="solid"/>
                <a:headEnd type="none"/>
                <a:tailEnd type="none"/>
              </a:ln>
              <a:effectLst/>
            </p:spPr>
          </p:sp>
        </p:grpSp>
      </p:grpSp>
      <p:grpSp>
        <p:nvGrpSpPr>
          <p:cNvPr id="57" name="Group 614"/>
          <p:cNvGrpSpPr>
            <a:extLst>
              <a:ext uri="smNativeData">
                <pr:smNativeData xmlns:pr="smNativeData" val="SMDATA_7_6hA1XRMAAAAlAAAAAQAAAA8BAAAAkAAAAEgAAACQAAAASAAAAAAAAAAAAAAAAAAAABcAAAAUAAAAAAAAAAAAAAD/fwAA/38AAAAAAAAJAAAABAAAALf///8MAAAAEAAAAAAAAAAAAAAAAAAAAAAAAAAfAAAAVAAAAAAAAAAAAAAAAAAAAAAAAAAAAAAAAAAAAAAAAAAAAAAAAAAAAAAAAAAAAAAAAAAAAAAAAAAAAAAAAAAAAAAAAAAAAAAAAAAAAAAAAAAAAAAAAAAAACEAAAAYAAAAFAAAAIsMAAAoCwAASBAAAKAOAAAQAAAAJgAAAAgAAAD/////AAAAAA=="/>
              </a:ext>
            </a:extLst>
          </p:cNvGrpSpPr>
          <p:nvPr/>
        </p:nvGrpSpPr>
        <p:grpSpPr>
          <a:xfrm>
            <a:off x="2038985" y="1813560"/>
            <a:ext cx="607695" cy="563880"/>
            <a:chOff x="2038985" y="1813560"/>
            <a:chExt cx="607695" cy="563880"/>
          </a:xfrm>
        </p:grpSpPr>
        <p:sp>
          <p:nvSpPr>
            <p:cNvPr id="64" name="Rounded Rectangle 615"/>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AAAAAB/f38A7vP3A8zMzADAwP8Af39/AAAAAAAAAAAAAAAAAAAAAAAAAAAAIQAAABgAAAAUAAAAOQ0AADYOAACaDwAAoA4AAAAgAAAmAAAACAAAAP//////////"/>
                </a:ext>
              </a:extLst>
            </p:cNvSpPr>
            <p:nvPr/>
          </p:nvSpPr>
          <p:spPr>
            <a:xfrm>
              <a:off x="2149475" y="2310130"/>
              <a:ext cx="386715" cy="67310"/>
            </a:xfrm>
            <a:prstGeom prst="roundRect">
              <a:avLst>
                <a:gd name="adj" fmla="val 16667"/>
              </a:avLst>
            </a:prstGeom>
            <a:solidFill>
              <a:srgbClr val="96A6B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63" name="Rectangle 616"/>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AAAAAB/f38A7vP3A8zMzADAwP8Af39/AAAAAAAAAAAAAAAAAAAAAAAAAAAAIQAAABgAAAAUAAAARg4AAKwNAACZDgAAaw4AAAAgAAAmAAAACAAAAP//////////"/>
                </a:ext>
              </a:extLst>
            </p:cNvSpPr>
            <p:nvPr/>
          </p:nvSpPr>
          <p:spPr>
            <a:xfrm>
              <a:off x="2320290" y="2222500"/>
              <a:ext cx="52705" cy="121285"/>
            </a:xfrm>
            <a:prstGeom prst="rect">
              <a:avLst/>
            </a:prstGeom>
            <a:solidFill>
              <a:srgbClr val="96A6B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62" name="Rounded Rectangle 617"/>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AAAACf///wgAAAAAAAAAAAAAAAAAAAAAAAAAAAAAAAAAAAAAeAAAAAEAAABAAAAAAAAAAAAAAABaAAAAAAAAAAAAAAAAAAAAAAAAAAAAAAAAAAAAAAAAAAAAAAAAAAAAAAAAAAAAAAAAAAAAAAAAAAAAAAAAAAAAAAAAAAAAAAAAAAAAFAAAADwAAAABAAAAAAAAAJamuAAt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v///wEAAAAAAAAAAAAAAAAAAAAAAAAAAAAAAAAAAAAAAAAAAJamuAB/f38A7vP3A8zMzADAwP8Af39/AAAAAAAAAAAAAAAAAAAAAAAAAAAAIQAAABgAAAAUAAAAiwwAACgLAABIEAAArA0AAAAgAAAmAAAACAAAAP//////////"/>
                </a:ext>
              </a:extLst>
            </p:cNvSpPr>
            <p:nvPr/>
          </p:nvSpPr>
          <p:spPr>
            <a:xfrm>
              <a:off x="2038985" y="1813560"/>
              <a:ext cx="607695" cy="408940"/>
            </a:xfrm>
            <a:prstGeom prst="roundRect">
              <a:avLst>
                <a:gd name="adj" fmla="val 16667"/>
              </a:avLst>
            </a:prstGeom>
            <a:solidFill>
              <a:schemeClr val="tx1"/>
            </a:solidFill>
            <a:ln w="28575" cap="flat" cmpd="sng" algn="ctr">
              <a:solidFill>
                <a:srgbClr val="96A6B8"/>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61" name="Rectangle 618"/>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T4G9D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Ew0AAMoLAABlDQAACQ0AAAAgAAAmAAAACAAAAP//////////"/>
                </a:ext>
              </a:extLst>
            </p:cNvSpPr>
            <p:nvPr/>
          </p:nvSpPr>
          <p:spPr>
            <a:xfrm>
              <a:off x="2125345" y="1916430"/>
              <a:ext cx="52070" cy="202565"/>
            </a:xfrm>
            <a:prstGeom prst="rect">
              <a:avLst/>
            </a:prstGeom>
            <a:solidFill>
              <a:schemeClr val="accent1"/>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60" name="Rectangle 619"/>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T4G9D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jw0AACUMAADhDQAACQ0AAAAgAAAmAAAACAAAAP//////////"/>
                </a:ext>
              </a:extLst>
            </p:cNvSpPr>
            <p:nvPr/>
          </p:nvSpPr>
          <p:spPr>
            <a:xfrm>
              <a:off x="2204085" y="1974215"/>
              <a:ext cx="52070" cy="144780"/>
            </a:xfrm>
            <a:prstGeom prst="rect">
              <a:avLst/>
            </a:prstGeom>
            <a:solidFill>
              <a:schemeClr val="accent1"/>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59" name="Rectangle 620"/>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T4G9D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Cw4AAOELAABdDgAACQ0AAAAgAAAmAAAACAAAAP//////////"/>
                </a:ext>
              </a:extLst>
            </p:cNvSpPr>
            <p:nvPr/>
          </p:nvSpPr>
          <p:spPr>
            <a:xfrm>
              <a:off x="2282825" y="1931035"/>
              <a:ext cx="52070" cy="187960"/>
            </a:xfrm>
            <a:prstGeom prst="rect">
              <a:avLst/>
            </a:prstGeom>
            <a:solidFill>
              <a:schemeClr val="accent1"/>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pic>
          <p:nvPicPr>
            <p:cNvPr id="58" name="Picture 621" descr="iconmonstr-gear-10-icon-256.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D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IkOAAC9CwAA6Q8AAB0NAAAAAAAAJgAAAAgAAAD//////////w=="/>
                </a:ext>
              </a:extLst>
            </p:cNvPicPr>
            <p:nvPr/>
          </p:nvPicPr>
          <p:blipFill>
            <a:blip r:embed="rId4"/>
            <a:stretch>
              <a:fillRect/>
            </a:stretch>
          </p:blipFill>
          <p:spPr>
            <a:xfrm>
              <a:off x="2362835" y="1908175"/>
              <a:ext cx="223520" cy="223520"/>
            </a:xfrm>
            <a:prstGeom prst="rect">
              <a:avLst/>
            </a:prstGeom>
            <a:noFill/>
            <a:ln>
              <a:noFill/>
            </a:ln>
            <a:effectLst/>
          </p:spPr>
        </p:pic>
      </p:grpSp>
      <p:grpSp>
        <p:nvGrpSpPr>
          <p:cNvPr id="65" name="Group 109"/>
          <p:cNvGrpSpPr>
            <a:extLst>
              <a:ext uri="smNativeData">
                <pr:smNativeData xmlns:pr="smNativeData" val="SMDATA_7_6hA1XRMAAAAlAAAAAQAAAA8BAAAAkAAAAEgAAACQAAAASAAAAAAAAAAAAAAAAAAAABcAAAAUAAAAAAAAAAAAAAD/fwAA/38AAAAAAAAJAAAABAAAABcuAQAMAAAAEAAAAAAAAAAAAAAAAAAAAAAAAAAfAAAAVAAAAAAAAAAAAAAAAAAAAAAAAAAAAAAAAAAAAAAAAAAAAAAAAAAAAAAAAAAAAAAAAAAAAAAAAAAAAAAAAAAAAAAAAAAAAAAAAAAAAAAAAAAAAAAAAAAAACEAAAAYAAAAFAAAAGEUAAAGCwAA5xgAAM4OAAAQAAAAJgAAAAgAAAD/////AAAAAA=="/>
              </a:ext>
            </a:extLst>
          </p:cNvGrpSpPr>
          <p:nvPr/>
        </p:nvGrpSpPr>
        <p:grpSpPr>
          <a:xfrm>
            <a:off x="3312795" y="1791970"/>
            <a:ext cx="735330" cy="614680"/>
            <a:chOff x="3312795" y="1791970"/>
            <a:chExt cx="735330" cy="614680"/>
          </a:xfrm>
        </p:grpSpPr>
        <p:grpSp>
          <p:nvGrpSpPr>
            <p:cNvPr id="69" name="Group 622"/>
            <p:cNvGrpSpPr>
              <a:extLst>
                <a:ext uri="smNativeData">
                  <pr:smNativeData xmlns:pr="smNativeData" val="SMDATA_7_6hA1XRMAAAAlAAAAAQAAAA8BAAAAkAAAAEgAAACQAAAASAAAAAAAAAAAAAAAAAAAABcAAAAUAAAAAAAAAAAAAAD/fwAA/38AAAAAAAAJAAAABAAAAG8mAQAMAAAAEAAAAAAAAAAAAAAAAAAAAAAAAAAfAAAAVAAAAAAAAAAAAAAAAAAAAAAAAAAAAAAAAAAAAAAAAAAAAAAAAAAAAAAAAAAAAAAAAAAAAAAAAAAAAAAAAAAAAAAAAAAAAAAAAAAAAAAAAAAAAAAAAAAAACEAAAAYAAAAFAAAAGEUAAAGCwAAsRcAAM4OAAAAAAAAJgAAAAgAAAD/////AAAAAA=="/>
                </a:ext>
              </a:extLst>
            </p:cNvGrpSpPr>
            <p:nvPr/>
          </p:nvGrpSpPr>
          <p:grpSpPr>
            <a:xfrm>
              <a:off x="3312795" y="1791970"/>
              <a:ext cx="538480" cy="614680"/>
              <a:chOff x="3312795" y="1791970"/>
              <a:chExt cx="538480" cy="614680"/>
            </a:xfrm>
          </p:grpSpPr>
          <p:grpSp>
            <p:nvGrpSpPr>
              <p:cNvPr id="84" name="Group 623"/>
              <p:cNvGrpSpPr>
                <a:extLst>
                  <a:ext uri="smNativeData">
                    <pr:smNativeData xmlns:pr="smNativeData" val="SMDATA_7_6hA1XRMAAAAlAAAAAQAAAA8BAAAAkAAAAEgAAACQAAAASAAAAAAAAAAAAAAAAAAAABcAAAAUAAAAAAAAAAAAAAD/fwAA/38AAAAAAAAJAAAABAAAANP7LQAMAAAAEAAAAAAAAAAAAAAAAAAAAAAAAAAfAAAAVAAAAAAAAAAAAAAAAAAAAAAAAAAAAAAAAAAAAAAAAAAAAAAAAAAAAAAAAAAAAAAAAAAAAAAAAAAAAAAAAAAAAAAAAAAAAAAAAAAAAAAAAAAAAAAAAAAAACEAAAAYAAAAFAAAAGEUAAD+CwAAbRYAAM4OAAAAAAAAJgAAAAgAAAD/////AAAAAA=="/>
                  </a:ext>
                </a:extLst>
              </p:cNvGrpSpPr>
              <p:nvPr/>
            </p:nvGrpSpPr>
            <p:grpSpPr>
              <a:xfrm>
                <a:off x="3312795" y="1949450"/>
                <a:ext cx="332740" cy="457200"/>
                <a:chOff x="3312795" y="1949450"/>
                <a:chExt cx="332740" cy="457200"/>
              </a:xfrm>
            </p:grpSpPr>
            <p:sp>
              <p:nvSpPr>
                <p:cNvPr id="90" name="Rectangle 638"/>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C9Wm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vP3A8zMzADAwP8Af39/AAAAAAAAAAAAAAAAAAAAAAAAAAAAIQAAABgAAAAUAAAAYRQAAP4LAABtFgAAzg4AAAAgAAAmAAAACAAAAP//////////"/>
                    </a:ext>
                  </a:extLst>
                </p:cNvSpPr>
                <p:nvPr/>
              </p:nvSpPr>
              <p:spPr>
                <a:xfrm>
                  <a:off x="3312795" y="1949450"/>
                  <a:ext cx="332740" cy="457200"/>
                </a:xfrm>
                <a:prstGeom prst="rect">
                  <a:avLst/>
                </a:prstGeom>
                <a:solidFill>
                  <a:srgbClr val="FFFFFF"/>
                </a:solidFill>
                <a:ln w="9525"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89" name="Straight Connector 639"/>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qRQAAIQMAAAlFgAAhAwAAAAAAAAmAAAACAAAAP//////////"/>
                    </a:ext>
                  </a:extLst>
                </p:cNvSpPr>
                <p:nvPr/>
              </p:nvSpPr>
              <p:spPr>
                <a:xfrm>
                  <a:off x="3358515" y="2034540"/>
                  <a:ext cx="241300" cy="0"/>
                </a:xfrm>
                <a:prstGeom prst="line">
                  <a:avLst/>
                </a:prstGeom>
                <a:solidFill>
                  <a:srgbClr val="DBF2FA"/>
                </a:solidFill>
                <a:ln w="28575" cap="flat" cmpd="sng" algn="ctr">
                  <a:solidFill>
                    <a:srgbClr val="2F5699"/>
                  </a:solidFill>
                  <a:prstDash val="solid"/>
                  <a:headEnd type="none"/>
                  <a:tailEnd type="none"/>
                </a:ln>
                <a:effectLst/>
              </p:spPr>
            </p:sp>
            <p:sp>
              <p:nvSpPr>
                <p:cNvPr id="88" name="Straight Connector 640"/>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qRQAAOEMAAAlFgAA4QwAAAAAAAAmAAAACAAAAP//////////"/>
                    </a:ext>
                  </a:extLst>
                </p:cNvSpPr>
                <p:nvPr/>
              </p:nvSpPr>
              <p:spPr>
                <a:xfrm>
                  <a:off x="3358515" y="2093595"/>
                  <a:ext cx="241300" cy="0"/>
                </a:xfrm>
                <a:prstGeom prst="line">
                  <a:avLst/>
                </a:prstGeom>
                <a:solidFill>
                  <a:srgbClr val="DBF2FA"/>
                </a:solidFill>
                <a:ln w="28575" cap="flat" cmpd="sng" algn="ctr">
                  <a:solidFill>
                    <a:srgbClr val="2F5699"/>
                  </a:solidFill>
                  <a:prstDash val="solid"/>
                  <a:headEnd type="none"/>
                  <a:tailEnd type="none"/>
                </a:ln>
                <a:effectLst/>
              </p:spPr>
            </p:sp>
            <p:sp>
              <p:nvSpPr>
                <p:cNvPr id="87" name="Straight Connector 641"/>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qRQAAD4NAAAlFgAAPg0AAAAAAAAmAAAACAAAAP//////////"/>
                    </a:ext>
                  </a:extLst>
                </p:cNvSpPr>
                <p:nvPr/>
              </p:nvSpPr>
              <p:spPr>
                <a:xfrm>
                  <a:off x="3358515" y="2152650"/>
                  <a:ext cx="241300" cy="0"/>
                </a:xfrm>
                <a:prstGeom prst="line">
                  <a:avLst/>
                </a:prstGeom>
                <a:solidFill>
                  <a:srgbClr val="DBF2FA"/>
                </a:solidFill>
                <a:ln w="28575" cap="flat" cmpd="sng" algn="ctr">
                  <a:solidFill>
                    <a:srgbClr val="2F5699"/>
                  </a:solidFill>
                  <a:prstDash val="solid"/>
                  <a:headEnd type="none"/>
                  <a:tailEnd type="none"/>
                </a:ln>
                <a:effectLst/>
              </p:spPr>
            </p:sp>
            <p:sp>
              <p:nvSpPr>
                <p:cNvPr id="86" name="Straight Connector 642"/>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qRQAAJsNAAAlFgAAmw0AAAAAAAAmAAAACAAAAP//////////"/>
                    </a:ext>
                  </a:extLst>
                </p:cNvSpPr>
                <p:nvPr/>
              </p:nvSpPr>
              <p:spPr>
                <a:xfrm>
                  <a:off x="3358515" y="2211705"/>
                  <a:ext cx="241300" cy="0"/>
                </a:xfrm>
                <a:prstGeom prst="line">
                  <a:avLst/>
                </a:prstGeom>
                <a:solidFill>
                  <a:srgbClr val="DBF2FA"/>
                </a:solidFill>
                <a:ln w="28575" cap="flat" cmpd="sng" algn="ctr">
                  <a:solidFill>
                    <a:srgbClr val="2F5699"/>
                  </a:solidFill>
                  <a:prstDash val="solid"/>
                  <a:headEnd type="none"/>
                  <a:tailEnd type="none"/>
                </a:ln>
                <a:effectLst/>
              </p:spPr>
            </p:sp>
            <p:sp>
              <p:nvSpPr>
                <p:cNvPr id="85" name="Straight Connector 643"/>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qRQAAPgNAABsFQAA+A0AAAAAAAAmAAAACAAAAP//////////"/>
                    </a:ext>
                  </a:extLst>
                </p:cNvSpPr>
                <p:nvPr/>
              </p:nvSpPr>
              <p:spPr>
                <a:xfrm>
                  <a:off x="3358515" y="2270760"/>
                  <a:ext cx="123825" cy="0"/>
                </a:xfrm>
                <a:prstGeom prst="line">
                  <a:avLst/>
                </a:prstGeom>
                <a:solidFill>
                  <a:srgbClr val="DBF2FA"/>
                </a:solidFill>
                <a:ln w="28575" cap="flat" cmpd="sng" algn="ctr">
                  <a:solidFill>
                    <a:srgbClr val="2F5699"/>
                  </a:solidFill>
                  <a:prstDash val="solid"/>
                  <a:headEnd type="none"/>
                  <a:tailEnd type="none"/>
                </a:ln>
                <a:effectLst/>
              </p:spPr>
            </p:sp>
          </p:grpSp>
          <p:grpSp>
            <p:nvGrpSpPr>
              <p:cNvPr id="77" name="Group 624"/>
              <p:cNvGrpSpPr>
                <a:extLst>
                  <a:ext uri="smNativeData">
                    <pr:smNativeData xmlns:pr="smNativeData" val="SMDATA_7_6hA1XRMAAAAlAAAAAQAAAA8BAAAAkAAAAEgAAACQAAAASAAAAAAAAAAAAAAAAAAAABcAAAAUAAAAAAAAAAAAAAD/fwAA/38AAAAAAAAJAAAABAAAALYfDwAMAAAAEAAAAAAAAAAAAAAAAAAAAAAAAAAfAAAAVAAAAAAAAAAAAAAAAAAAAAAAAAAAAAAAAAAAAAAAAAAAAAAAAAAAAAAAAAAAAAAAAAAAAAAAAAAAAAAAAAAAAAAAAAAAAAAAAAAAAAAAAAAAAAAAAAAAACEAAAAYAAAAFAAAAAMVAACCCwAADxcAAFIOAAAAAAAAJgAAAAgAAAD/////AAAAAA=="/>
                  </a:ext>
                </a:extLst>
              </p:cNvGrpSpPr>
              <p:nvPr/>
            </p:nvGrpSpPr>
            <p:grpSpPr>
              <a:xfrm>
                <a:off x="3415665" y="1870710"/>
                <a:ext cx="332740" cy="457200"/>
                <a:chOff x="3415665" y="1870710"/>
                <a:chExt cx="332740" cy="457200"/>
              </a:xfrm>
            </p:grpSpPr>
            <p:sp>
              <p:nvSpPr>
                <p:cNvPr id="83" name="Rectangle 632"/>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C9Wm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vP3A8zMzADAwP8Af39/AAAAAAAAAAAAAAAAAAAAAAAAAAAAIQAAABgAAAAUAAAAAxUAAIILAAAPFwAAUg4AAAAgAAAmAAAACAAAAP//////////"/>
                    </a:ext>
                  </a:extLst>
                </p:cNvSpPr>
                <p:nvPr/>
              </p:nvSpPr>
              <p:spPr>
                <a:xfrm>
                  <a:off x="3415665" y="1870710"/>
                  <a:ext cx="332740" cy="457200"/>
                </a:xfrm>
                <a:prstGeom prst="rect">
                  <a:avLst/>
                </a:prstGeom>
                <a:solidFill>
                  <a:srgbClr val="FFFFFF"/>
                </a:solidFill>
                <a:ln w="9525"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82" name="Straight Connector 633"/>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SxUAAAgMAADHFgAACAwAAAAAAAAmAAAACAAAAP//////////"/>
                    </a:ext>
                  </a:extLst>
                </p:cNvSpPr>
                <p:nvPr/>
              </p:nvSpPr>
              <p:spPr>
                <a:xfrm>
                  <a:off x="3461385" y="1955800"/>
                  <a:ext cx="241300" cy="0"/>
                </a:xfrm>
                <a:prstGeom prst="line">
                  <a:avLst/>
                </a:prstGeom>
                <a:solidFill>
                  <a:srgbClr val="DBF2FA"/>
                </a:solidFill>
                <a:ln w="28575" cap="flat" cmpd="sng" algn="ctr">
                  <a:solidFill>
                    <a:srgbClr val="2F5699"/>
                  </a:solidFill>
                  <a:prstDash val="solid"/>
                  <a:headEnd type="none"/>
                  <a:tailEnd type="none"/>
                </a:ln>
                <a:effectLst/>
              </p:spPr>
            </p:sp>
            <p:sp>
              <p:nvSpPr>
                <p:cNvPr id="81" name="Straight Connector 634"/>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SxUAAGUMAADHFgAAZQwAAAAAAAAmAAAACAAAAP//////////"/>
                    </a:ext>
                  </a:extLst>
                </p:cNvSpPr>
                <p:nvPr/>
              </p:nvSpPr>
              <p:spPr>
                <a:xfrm>
                  <a:off x="3461385" y="2014855"/>
                  <a:ext cx="241300" cy="0"/>
                </a:xfrm>
                <a:prstGeom prst="line">
                  <a:avLst/>
                </a:prstGeom>
                <a:solidFill>
                  <a:srgbClr val="DBF2FA"/>
                </a:solidFill>
                <a:ln w="28575" cap="flat" cmpd="sng" algn="ctr">
                  <a:solidFill>
                    <a:srgbClr val="2F5699"/>
                  </a:solidFill>
                  <a:prstDash val="solid"/>
                  <a:headEnd type="none"/>
                  <a:tailEnd type="none"/>
                </a:ln>
                <a:effectLst/>
              </p:spPr>
            </p:sp>
            <p:sp>
              <p:nvSpPr>
                <p:cNvPr id="80" name="Straight Connector 635"/>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SxUAAMIMAADHFgAAwgwAAAAAAAAmAAAACAAAAP//////////"/>
                    </a:ext>
                  </a:extLst>
                </p:cNvSpPr>
                <p:nvPr/>
              </p:nvSpPr>
              <p:spPr>
                <a:xfrm>
                  <a:off x="3461385" y="2073910"/>
                  <a:ext cx="241300" cy="0"/>
                </a:xfrm>
                <a:prstGeom prst="line">
                  <a:avLst/>
                </a:prstGeom>
                <a:solidFill>
                  <a:srgbClr val="DBF2FA"/>
                </a:solidFill>
                <a:ln w="28575" cap="flat" cmpd="sng" algn="ctr">
                  <a:solidFill>
                    <a:srgbClr val="2F5699"/>
                  </a:solidFill>
                  <a:prstDash val="solid"/>
                  <a:headEnd type="none"/>
                  <a:tailEnd type="none"/>
                </a:ln>
                <a:effectLst/>
              </p:spPr>
            </p:sp>
            <p:sp>
              <p:nvSpPr>
                <p:cNvPr id="79" name="Straight Connector 636"/>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SxUAAB8NAADHFgAAHw0AAAAAAAAmAAAACAAAAP//////////"/>
                    </a:ext>
                  </a:extLst>
                </p:cNvSpPr>
                <p:nvPr/>
              </p:nvSpPr>
              <p:spPr>
                <a:xfrm>
                  <a:off x="3461385" y="2132965"/>
                  <a:ext cx="241300" cy="0"/>
                </a:xfrm>
                <a:prstGeom prst="line">
                  <a:avLst/>
                </a:prstGeom>
                <a:solidFill>
                  <a:srgbClr val="DBF2FA"/>
                </a:solidFill>
                <a:ln w="28575" cap="flat" cmpd="sng" algn="ctr">
                  <a:solidFill>
                    <a:srgbClr val="2F5699"/>
                  </a:solidFill>
                  <a:prstDash val="solid"/>
                  <a:headEnd type="none"/>
                  <a:tailEnd type="none"/>
                </a:ln>
                <a:effectLst/>
              </p:spPr>
            </p:sp>
            <p:sp>
              <p:nvSpPr>
                <p:cNvPr id="78" name="Straight Connector 637"/>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SxUAAHwNAAAOFgAAfA0AAAAAAAAmAAAACAAAAP//////////"/>
                    </a:ext>
                  </a:extLst>
                </p:cNvSpPr>
                <p:nvPr/>
              </p:nvSpPr>
              <p:spPr>
                <a:xfrm>
                  <a:off x="3461385" y="2192020"/>
                  <a:ext cx="123825" cy="0"/>
                </a:xfrm>
                <a:prstGeom prst="line">
                  <a:avLst/>
                </a:prstGeom>
                <a:solidFill>
                  <a:srgbClr val="DBF2FA"/>
                </a:solidFill>
                <a:ln w="28575" cap="flat" cmpd="sng" algn="ctr">
                  <a:solidFill>
                    <a:srgbClr val="2F5699"/>
                  </a:solidFill>
                  <a:prstDash val="solid"/>
                  <a:headEnd type="none"/>
                  <a:tailEnd type="none"/>
                </a:ln>
                <a:effectLst/>
              </p:spPr>
            </p:sp>
          </p:grpSp>
          <p:grpSp>
            <p:nvGrpSpPr>
              <p:cNvPr id="70" name="Group 625"/>
              <p:cNvGrpSpPr>
                <a:extLst>
                  <a:ext uri="smNativeData">
                    <pr:smNativeData xmlns:pr="smNativeData" val="SMDATA_7_6hA1XRMAAAAlAAAAAQAAAA8BAAAAkAAAAEgAAACQAAAASAAAAAAAAAAAAAAAAAAAABcAAAAUAAAAAAAAAAAAAAD/fwAA/38AAAAAAAAJAAAABAAAACKnZgAMAAAAEAAAAAAAAAAAAAAAAAAAAAAAAAAfAAAAVAAAAAAAAAAAAAAAAAAAAAAAAAAAAAAAAAAAAAAAAAAAAAAAAAAAAAAAAAAAAAAAAAAAAAAAAAAAAAAAAAAAAAAAAAAAAAAAAAAAAAAAAAAAAAAAAAAAACEAAAAYAAAAFAAAAKUVAAAGCwAAsRcAANYNAAAAAAAAJgAAAAgAAAD/////AAAAAA=="/>
                  </a:ext>
                </a:extLst>
              </p:cNvGrpSpPr>
              <p:nvPr/>
            </p:nvGrpSpPr>
            <p:grpSpPr>
              <a:xfrm>
                <a:off x="3518535" y="1791970"/>
                <a:ext cx="332740" cy="457200"/>
                <a:chOff x="3518535" y="1791970"/>
                <a:chExt cx="332740" cy="457200"/>
              </a:xfrm>
            </p:grpSpPr>
            <p:sp>
              <p:nvSpPr>
                <p:cNvPr id="76" name="Rectangle 626"/>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BAAAAAAAAAC9Wm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vP3A8zMzADAwP8Af39/AAAAAAAAAAAAAAAAAAAAAAAAAAAAIQAAABgAAAAUAAAApRUAAAYLAACxFwAA1g0AAAAgAAAmAAAACAAAAP//////////"/>
                    </a:ext>
                  </a:extLst>
                </p:cNvSpPr>
                <p:nvPr/>
              </p:nvSpPr>
              <p:spPr>
                <a:xfrm>
                  <a:off x="3518535" y="1791970"/>
                  <a:ext cx="332740" cy="457200"/>
                </a:xfrm>
                <a:prstGeom prst="rect">
                  <a:avLst/>
                </a:prstGeom>
                <a:solidFill>
                  <a:srgbClr val="FFFFFF"/>
                </a:solidFill>
                <a:ln w="9525"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75" name="Straight Connector 627"/>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RUAAIwLAABpFwAAjAsAAAAAAAAmAAAACAAAAP//////////"/>
                    </a:ext>
                  </a:extLst>
                </p:cNvSpPr>
                <p:nvPr/>
              </p:nvSpPr>
              <p:spPr>
                <a:xfrm>
                  <a:off x="3564255" y="1877060"/>
                  <a:ext cx="241300" cy="0"/>
                </a:xfrm>
                <a:prstGeom prst="line">
                  <a:avLst/>
                </a:prstGeom>
                <a:solidFill>
                  <a:srgbClr val="DBF2FA"/>
                </a:solidFill>
                <a:ln w="28575" cap="flat" cmpd="sng" algn="ctr">
                  <a:solidFill>
                    <a:srgbClr val="2F5699"/>
                  </a:solidFill>
                  <a:prstDash val="solid"/>
                  <a:headEnd type="none"/>
                  <a:tailEnd type="none"/>
                </a:ln>
                <a:effectLst/>
              </p:spPr>
            </p:sp>
            <p:sp>
              <p:nvSpPr>
                <p:cNvPr id="74" name="Straight Connector 628"/>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RUAAOkLAABpFwAA6QsAAAAAAAAmAAAACAAAAP//////////"/>
                    </a:ext>
                  </a:extLst>
                </p:cNvSpPr>
                <p:nvPr/>
              </p:nvSpPr>
              <p:spPr>
                <a:xfrm>
                  <a:off x="3564255" y="1936115"/>
                  <a:ext cx="241300" cy="0"/>
                </a:xfrm>
                <a:prstGeom prst="line">
                  <a:avLst/>
                </a:prstGeom>
                <a:solidFill>
                  <a:srgbClr val="DBF2FA"/>
                </a:solidFill>
                <a:ln w="28575" cap="flat" cmpd="sng" algn="ctr">
                  <a:solidFill>
                    <a:srgbClr val="2F5699"/>
                  </a:solidFill>
                  <a:prstDash val="solid"/>
                  <a:headEnd type="none"/>
                  <a:tailEnd type="none"/>
                </a:ln>
                <a:effectLst/>
              </p:spPr>
            </p:sp>
            <p:sp>
              <p:nvSpPr>
                <p:cNvPr id="73" name="Straight Connector 629"/>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RUAAEYMAABpFwAARgwAAAAAAAAmAAAACAAAAP//////////"/>
                    </a:ext>
                  </a:extLst>
                </p:cNvSpPr>
                <p:nvPr/>
              </p:nvSpPr>
              <p:spPr>
                <a:xfrm>
                  <a:off x="3564255" y="1995170"/>
                  <a:ext cx="241300" cy="0"/>
                </a:xfrm>
                <a:prstGeom prst="line">
                  <a:avLst/>
                </a:prstGeom>
                <a:solidFill>
                  <a:srgbClr val="DBF2FA"/>
                </a:solidFill>
                <a:ln w="28575" cap="flat" cmpd="sng" algn="ctr">
                  <a:solidFill>
                    <a:srgbClr val="2F5699"/>
                  </a:solidFill>
                  <a:prstDash val="solid"/>
                  <a:headEnd type="none"/>
                  <a:tailEnd type="none"/>
                </a:ln>
                <a:effectLst/>
              </p:spPr>
            </p:sp>
            <p:sp>
              <p:nvSpPr>
                <p:cNvPr id="72" name="Straight Connector 630"/>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RUAAKMMAABpFwAAowwAAAAAAAAmAAAACAAAAP//////////"/>
                    </a:ext>
                  </a:extLst>
                </p:cNvSpPr>
                <p:nvPr/>
              </p:nvSpPr>
              <p:spPr>
                <a:xfrm>
                  <a:off x="3564255" y="2054225"/>
                  <a:ext cx="241300" cy="0"/>
                </a:xfrm>
                <a:prstGeom prst="line">
                  <a:avLst/>
                </a:prstGeom>
                <a:solidFill>
                  <a:srgbClr val="DBF2FA"/>
                </a:solidFill>
                <a:ln w="28575" cap="flat" cmpd="sng" algn="ctr">
                  <a:solidFill>
                    <a:srgbClr val="2F5699"/>
                  </a:solidFill>
                  <a:prstDash val="solid"/>
                  <a:headEnd type="none"/>
                  <a:tailEnd type="none"/>
                </a:ln>
                <a:effectLst/>
              </p:spPr>
            </p:sp>
            <p:sp>
              <p:nvSpPr>
                <p:cNvPr id="71" name="Straight Connector 631"/>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C9WmQ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B/f38A7vP3A8zMzADAwP8Af39/AAAAAAAAAAAAAAAAAAAAAAAAAAAAIQAAABgAAAAUAAAA7RUAAAANAACwFgAAAA0AAAAAAAAmAAAACAAAAP//////////"/>
                    </a:ext>
                  </a:extLst>
                </p:cNvSpPr>
                <p:nvPr/>
              </p:nvSpPr>
              <p:spPr>
                <a:xfrm>
                  <a:off x="3564255" y="2113280"/>
                  <a:ext cx="123825" cy="0"/>
                </a:xfrm>
                <a:prstGeom prst="line">
                  <a:avLst/>
                </a:prstGeom>
                <a:solidFill>
                  <a:srgbClr val="DBF2FA"/>
                </a:solidFill>
                <a:ln w="28575" cap="flat" cmpd="sng" algn="ctr">
                  <a:solidFill>
                    <a:srgbClr val="2F5699"/>
                  </a:solidFill>
                  <a:prstDash val="solid"/>
                  <a:headEnd type="none"/>
                  <a:tailEnd type="none"/>
                </a:ln>
                <a:effectLst/>
              </p:spPr>
            </p:sp>
          </p:grpSp>
        </p:grpSp>
        <p:grpSp>
          <p:nvGrpSpPr>
            <p:cNvPr id="66" name="Group 108"/>
            <p:cNvGrpSpPr>
              <a:extLst>
                <a:ext uri="smNativeData">
                  <pr:smNativeData xmlns:pr="smNativeData" val="SMDATA_7_6hA1XRMAAAAlAAAAAQAAAA8BAAAAkAAAAEgAAACQAAAASAAAAAAAAAAAAAAAAAAAABcAAAAUAAAAAAAAAAAAAAD/fwAA/38AAAAAAAAJAAAABAAAAAEAAAAMAAAAEAAAAAAAAAAAAAAAAAAAAAAAAAAfAAAAVAAAAAAAAAAAAAAAAAAAAAAAAAAAAAAAAAAAAAAAAAAAAAAAAAAAAAAAAAAAAAAAAAAAAAAAAAAAAAAAAAAAAAAAAAAAAAAAAAAAAAAAAAAAAAAAAAAAACEAAAAYAAAAFAAAALAWAAC6CwAA5xgAAAgOAAAAAAAAJgAAAAgAAAD/////AAAAAA=="/>
                </a:ext>
              </a:extLst>
            </p:cNvGrpSpPr>
            <p:nvPr/>
          </p:nvGrpSpPr>
          <p:grpSpPr>
            <a:xfrm>
              <a:off x="3688080" y="1906270"/>
              <a:ext cx="360045" cy="374650"/>
              <a:chOff x="3688080" y="1906270"/>
              <a:chExt cx="360045" cy="374650"/>
            </a:xfrm>
          </p:grpSpPr>
          <p:sp>
            <p:nvSpPr>
              <p:cNvPr id="68" name="Oval 644"/>
              <p:cNvSpPr>
                <a:extLst>
                  <a:ext uri="smNativeData">
                    <pr:smNativeData xmlns:pr="smNativeData" val="SMDATA_16_6hA1XRMAAAAlAAAAZgAAAE0AAAAAAAAAAAAAAAAAAAAAAAAAAAAAAAABAAAAAAAAAAEAAABQAAAAAAAAAAAA8D8AAAAAAADw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C9WmQA8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B/f38A7vP3A8zMzADAwP8Af39/AAAAAAAAAAAAAAAAAAAAAAAAAAAAIQAAABgAAAAUAAAAsBYAALoLAABXGAAAYQ0AAAAgAAAmAAAACAAAAP//////////"/>
                  </a:ext>
                </a:extLst>
              </p:cNvSpPr>
              <p:nvPr/>
            </p:nvSpPr>
            <p:spPr>
              <a:xfrm>
                <a:off x="3688080" y="1906270"/>
                <a:ext cx="268605" cy="268605"/>
              </a:xfrm>
              <a:prstGeom prst="ellipse">
                <a:avLst/>
              </a:prstGeom>
              <a:noFill/>
              <a:ln w="38100"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67" name="Straight Connector 645"/>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A8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vP3A8zMzADAwP8Af39/AAAAAAAAAAAAAAAAAAAAAAAAAAAAIQAAABgAAAAUAAAAGRgAACMNAADnGAAACA4AAAAAAAAmAAAACAAAAP//////////"/>
                  </a:ext>
                </a:extLst>
              </p:cNvSpPr>
              <p:nvPr/>
            </p:nvSpPr>
            <p:spPr>
              <a:xfrm>
                <a:off x="3917315" y="2135505"/>
                <a:ext cx="130810" cy="145415"/>
              </a:xfrm>
              <a:prstGeom prst="line">
                <a:avLst/>
              </a:prstGeom>
              <a:noFill/>
              <a:ln w="38100" cap="flat" cmpd="sng" algn="ctr">
                <a:solidFill>
                  <a:srgbClr val="2F5699"/>
                </a:solidFill>
                <a:prstDash val="solid"/>
                <a:headEnd type="none"/>
                <a:tailEnd type="none"/>
              </a:ln>
              <a:effectLst/>
            </p:spPr>
          </p:sp>
        </p:grpSp>
      </p:grpSp>
      <p:grpSp>
        <p:nvGrpSpPr>
          <p:cNvPr id="91" name="Group 646"/>
          <p:cNvGrpSpPr>
            <a:extLst>
              <a:ext uri="smNativeData">
                <pr:smNativeData xmlns:pr="smNativeData" val="SMDATA_7_6hA1XRMAAAAlAAAAAQAAAA8BAAAAkAAAAEgAAACQAAAASAAAAAAAAAAAAAAAAAAAABcAAAAUAAAAAAAAAAAAAAD/fwAA/38AAAAAAAAJAAAABAAAAF8fHwAMAAAAEAAAAAAAAAAAAAAAAAAAAAAAAAAfAAAAVAAAAAAAAAAAAAAAAAAAAAAAAAAAAAAAAAAAAAAAAAAAAAAAAAAAAAAAAAAAAAAAAAAAAAAAAAAAAAAAAAAAAAAAAAAAAAAAAAAAAAAAAAAAAAAAAAAAACEAAAAYAAAAFAAAACwkAAAjCwAA6ycAAKAOAAAQAAAAJgAAAAgAAAD/////AAAAAA=="/>
              </a:ext>
            </a:extLst>
          </p:cNvGrpSpPr>
          <p:nvPr/>
        </p:nvGrpSpPr>
        <p:grpSpPr>
          <a:xfrm>
            <a:off x="5880100" y="1810385"/>
            <a:ext cx="608965" cy="567055"/>
            <a:chOff x="5880100" y="1810385"/>
            <a:chExt cx="608965" cy="567055"/>
          </a:xfrm>
        </p:grpSpPr>
        <p:sp>
          <p:nvSpPr>
            <p:cNvPr id="111" name="Rounded Rectangle 647"/>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AAAACf///wgAAAAAAAAAAAAAAAAAAAAAAAAAAAAAAAAAAAAAeAAAAAEAAABAAAAAAAAAAAAAAABaAAAAAAAAAAAAAAAAAAAAAAAAAAAAAAAAAAAAAAAAAAAAAAAAAAAAAAAAAAAAAAAAAAAAAAAAAAAAAAAAAAAAAAAAAAAAAAAAAAAAFAAAADwAAAABAAAAAAAAAJamuAAt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v///wEAAAAAAAAAAAAAAAAAAAAAAAAAAAAAAAAAAAAAAAAAAJamuAB/f38A7vP3A8zMzADAwP8Af39/AAAAAAAAAAAAAAAAAAAAAAAAAAAAIQAAABgAAAAUAAAALCQAACMLAADrJwAAqA0AAAAgAAAmAAAACAAAAP//////////"/>
                </a:ext>
              </a:extLst>
            </p:cNvSpPr>
            <p:nvPr/>
          </p:nvSpPr>
          <p:spPr>
            <a:xfrm>
              <a:off x="5880100" y="1810385"/>
              <a:ext cx="608965" cy="409575"/>
            </a:xfrm>
            <a:prstGeom prst="roundRect">
              <a:avLst>
                <a:gd name="adj" fmla="val 16667"/>
              </a:avLst>
            </a:prstGeom>
            <a:solidFill>
              <a:schemeClr val="tx1"/>
            </a:solidFill>
            <a:ln w="28575" cap="flat" cmpd="sng" algn="ctr">
              <a:solidFill>
                <a:srgbClr val="96A6B8"/>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nvGrpSpPr>
            <p:cNvPr id="103" name="Group 648"/>
            <p:cNvGrpSpPr>
              <a:extLst>
                <a:ext uri="smNativeData">
                  <pr:smNativeData xmlns:pr="smNativeData" val="SMDATA_7_6hA1XRMAAAAlAAAAAQAAAA8BAAAAkAAAAEgAAACQAAAASAAAAAAAAAAAAAAAAAAAABcAAAAUAAAAAAAAAAAAAAD/fwAA/38AAAAAAAAJAAAABAAAAD77AQAMAAAAEAAAAAAAAAAAAAAAAAAAAAAAAAAfAAAAVAAAAAAAAAAAAAAAAAAAAAAAAAAAAAAAAAAAAAAAAAAAAAAAAAAAAAAAAAAAAAAAAAAAAAAAAAAAAAAAAAAAAAAAAAAAAAAAAAAAAAAAAAAAAAAAAAAAACEAAAAYAAAAFAAAALQkAACFCwAAYycAAEYNAAAAAAAAJgAAAAgAAAD/////AAAAAA=="/>
                </a:ext>
              </a:extLst>
            </p:cNvGrpSpPr>
            <p:nvPr/>
          </p:nvGrpSpPr>
          <p:grpSpPr>
            <a:xfrm>
              <a:off x="5966460" y="1872615"/>
              <a:ext cx="436245" cy="285115"/>
              <a:chOff x="5966460" y="1872615"/>
              <a:chExt cx="436245" cy="285115"/>
            </a:xfrm>
          </p:grpSpPr>
          <p:sp>
            <p:nvSpPr>
              <p:cNvPr id="110" name="Straight Connector 660"/>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tCQAAIULAAC0JAAARg0AAAAAAAAmAAAACAAAAP//////////"/>
                  </a:ext>
                </a:extLst>
              </p:cNvSpPr>
              <p:nvPr/>
            </p:nvSpPr>
            <p:spPr>
              <a:xfrm>
                <a:off x="5966460" y="1872615"/>
                <a:ext cx="0" cy="285115"/>
              </a:xfrm>
              <a:prstGeom prst="line">
                <a:avLst/>
              </a:prstGeom>
              <a:noFill/>
              <a:ln w="9525" cap="flat" cmpd="sng" algn="ctr">
                <a:solidFill>
                  <a:srgbClr val="7095D3"/>
                </a:solidFill>
                <a:prstDash val="solid"/>
                <a:headEnd type="none"/>
                <a:tailEnd type="none"/>
              </a:ln>
              <a:effectLst/>
            </p:spPr>
          </p:sp>
          <p:sp>
            <p:nvSpPr>
              <p:cNvPr id="109" name="Straight Connector 661"/>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JyUAAIULAAAnJQAARg0AAAAAAAAmAAAACAAAAP//////////"/>
                  </a:ext>
                </a:extLst>
              </p:cNvSpPr>
              <p:nvPr/>
            </p:nvSpPr>
            <p:spPr>
              <a:xfrm>
                <a:off x="6039485" y="1872615"/>
                <a:ext cx="0" cy="285115"/>
              </a:xfrm>
              <a:prstGeom prst="line">
                <a:avLst/>
              </a:prstGeom>
              <a:noFill/>
              <a:ln w="9525" cap="flat" cmpd="sng" algn="ctr">
                <a:solidFill>
                  <a:srgbClr val="7095D3"/>
                </a:solidFill>
                <a:prstDash val="solid"/>
                <a:headEnd type="none"/>
                <a:tailEnd type="none"/>
              </a:ln>
              <a:effectLst/>
            </p:spPr>
          </p:sp>
          <p:sp>
            <p:nvSpPr>
              <p:cNvPr id="108" name="Straight Connector 662"/>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mSUAAIULAACZJQAARg0AAAAAAAAmAAAACAAAAP//////////"/>
                  </a:ext>
                </a:extLst>
              </p:cNvSpPr>
              <p:nvPr/>
            </p:nvSpPr>
            <p:spPr>
              <a:xfrm>
                <a:off x="6111875" y="1872615"/>
                <a:ext cx="0" cy="285115"/>
              </a:xfrm>
              <a:prstGeom prst="line">
                <a:avLst/>
              </a:prstGeom>
              <a:noFill/>
              <a:ln w="9525" cap="flat" cmpd="sng" algn="ctr">
                <a:solidFill>
                  <a:srgbClr val="7095D3"/>
                </a:solidFill>
                <a:prstDash val="solid"/>
                <a:headEnd type="none"/>
                <a:tailEnd type="none"/>
              </a:ln>
              <a:effectLst/>
            </p:spPr>
          </p:sp>
          <p:sp>
            <p:nvSpPr>
              <p:cNvPr id="107" name="Straight Connector 663"/>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DCYAAIULAAAMJgAARg0AAAAAAAAmAAAACAAAAP//////////"/>
                  </a:ext>
                </a:extLst>
              </p:cNvSpPr>
              <p:nvPr/>
            </p:nvSpPr>
            <p:spPr>
              <a:xfrm>
                <a:off x="6184900" y="1872615"/>
                <a:ext cx="0" cy="285115"/>
              </a:xfrm>
              <a:prstGeom prst="line">
                <a:avLst/>
              </a:prstGeom>
              <a:noFill/>
              <a:ln w="9525" cap="flat" cmpd="sng" algn="ctr">
                <a:solidFill>
                  <a:srgbClr val="7095D3"/>
                </a:solidFill>
                <a:prstDash val="solid"/>
                <a:headEnd type="none"/>
                <a:tailEnd type="none"/>
              </a:ln>
              <a:effectLst/>
            </p:spPr>
          </p:sp>
          <p:sp>
            <p:nvSpPr>
              <p:cNvPr id="106" name="Straight Connector 664"/>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fiYAAIULAAB+JgAARg0AAAAAAAAmAAAACAAAAP//////////"/>
                  </a:ext>
                </a:extLst>
              </p:cNvSpPr>
              <p:nvPr/>
            </p:nvSpPr>
            <p:spPr>
              <a:xfrm>
                <a:off x="6257290" y="1872615"/>
                <a:ext cx="0" cy="285115"/>
              </a:xfrm>
              <a:prstGeom prst="line">
                <a:avLst/>
              </a:prstGeom>
              <a:noFill/>
              <a:ln w="9525" cap="flat" cmpd="sng" algn="ctr">
                <a:solidFill>
                  <a:srgbClr val="7095D3"/>
                </a:solidFill>
                <a:prstDash val="solid"/>
                <a:headEnd type="none"/>
                <a:tailEnd type="none"/>
              </a:ln>
              <a:effectLst/>
            </p:spPr>
          </p:sp>
          <p:sp>
            <p:nvSpPr>
              <p:cNvPr id="105" name="Straight Connector 665"/>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YycAAIULAABjJwAARg0AAAAAAAAmAAAACAAAAP//////////"/>
                  </a:ext>
                </a:extLst>
              </p:cNvSpPr>
              <p:nvPr/>
            </p:nvSpPr>
            <p:spPr>
              <a:xfrm>
                <a:off x="6402705" y="1872615"/>
                <a:ext cx="0" cy="285115"/>
              </a:xfrm>
              <a:prstGeom prst="line">
                <a:avLst/>
              </a:prstGeom>
              <a:noFill/>
              <a:ln w="9525" cap="flat" cmpd="sng" algn="ctr">
                <a:solidFill>
                  <a:srgbClr val="7095D3"/>
                </a:solidFill>
                <a:prstDash val="solid"/>
                <a:headEnd type="none"/>
                <a:tailEnd type="none"/>
              </a:ln>
              <a:effectLst/>
            </p:spPr>
          </p:sp>
          <p:sp>
            <p:nvSpPr>
              <p:cNvPr id="104" name="Straight Connector 66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8CYAAIULAADwJgAARg0AAAAAAAAmAAAACAAAAP//////////"/>
                  </a:ext>
                </a:extLst>
              </p:cNvSpPr>
              <p:nvPr/>
            </p:nvSpPr>
            <p:spPr>
              <a:xfrm>
                <a:off x="6329680" y="1872615"/>
                <a:ext cx="0" cy="285115"/>
              </a:xfrm>
              <a:prstGeom prst="line">
                <a:avLst/>
              </a:prstGeom>
              <a:noFill/>
              <a:ln w="9525" cap="flat" cmpd="sng" algn="ctr">
                <a:solidFill>
                  <a:srgbClr val="7095D3"/>
                </a:solidFill>
                <a:prstDash val="solid"/>
                <a:headEnd type="none"/>
                <a:tailEnd type="none"/>
              </a:ln>
              <a:effectLst/>
            </p:spPr>
          </p:sp>
        </p:grpSp>
        <p:sp>
          <p:nvSpPr>
            <p:cNvPr id="102" name="Straight Connector 649"/>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tCQAAEYNAABjJwAARg0AAAAAAAAmAAAACAAAAP//////////"/>
                </a:ext>
              </a:extLst>
            </p:cNvSpPr>
            <p:nvPr/>
          </p:nvSpPr>
          <p:spPr>
            <a:xfrm>
              <a:off x="5966460" y="2157730"/>
              <a:ext cx="436245" cy="0"/>
            </a:xfrm>
            <a:prstGeom prst="line">
              <a:avLst/>
            </a:prstGeom>
            <a:noFill/>
            <a:ln w="9525" cap="flat" cmpd="sng" algn="ctr">
              <a:solidFill>
                <a:srgbClr val="7095D3"/>
              </a:solidFill>
              <a:prstDash val="solid"/>
              <a:headEnd type="none"/>
              <a:tailEnd type="none"/>
            </a:ln>
            <a:effectLst/>
          </p:spPr>
        </p:sp>
        <p:grpSp>
          <p:nvGrpSpPr>
            <p:cNvPr id="94" name="Group 650"/>
            <p:cNvGrpSpPr>
              <a:extLst>
                <a:ext uri="smNativeData">
                  <pr:smNativeData xmlns:pr="smNativeData" val="SMDATA_7_6hA1XRMAAAAlAAAAAQAAAA8BAAAAkAAAAEgAAACQAAAASAAAAAAAAAAAAAAAAAAAABcAAAAUAAAAAAAAAAAAAAD/fwAA/38AAAAAAAAJAAAABAAAACYgAQAMAAAAEAAAAAAAAAAAAAAAAAAAAAAAAAAfAAAAVAAAAAAAAAAAAAAAAAAAAAAAAAAAAAAAAAAAAAAAAAAAAAAAAAAAAAAAAAAAAAAAAAAAAAAAAAAAAAAAAAAAAAAAAAAAAAAAAAAAAAAAAAAAAAAAAAAAACEAAAAYAAAAFAAAALEkAACCCwAAZicAAB4NAAAAAAAAJgAAAAgAAAD/////AAAAAA=="/>
                </a:ext>
              </a:extLst>
            </p:cNvGrpSpPr>
            <p:nvPr/>
          </p:nvGrpSpPr>
          <p:grpSpPr>
            <a:xfrm>
              <a:off x="5964555" y="1870710"/>
              <a:ext cx="440055" cy="261620"/>
              <a:chOff x="5964555" y="1870710"/>
              <a:chExt cx="440055" cy="261620"/>
            </a:xfrm>
          </p:grpSpPr>
          <p:sp>
            <p:nvSpPr>
              <p:cNvPr id="101" name="Straight Connector 653"/>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sSQAAIULAABgJwAAhQsAAAAAAAAmAAAACAAAAP//////////"/>
                  </a:ext>
                </a:extLst>
              </p:cNvSpPr>
              <p:nvPr/>
            </p:nvSpPr>
            <p:spPr>
              <a:xfrm>
                <a:off x="5964555" y="1872615"/>
                <a:ext cx="436245" cy="0"/>
              </a:xfrm>
              <a:prstGeom prst="line">
                <a:avLst/>
              </a:prstGeom>
              <a:noFill/>
              <a:ln w="9525" cap="flat" cmpd="sng" algn="ctr">
                <a:solidFill>
                  <a:srgbClr val="7095D3"/>
                </a:solidFill>
                <a:prstDash val="solid"/>
                <a:headEnd type="none"/>
                <a:tailEnd type="none"/>
              </a:ln>
              <a:effectLst/>
            </p:spPr>
          </p:sp>
          <p:sp>
            <p:nvSpPr>
              <p:cNvPr id="100" name="Straight Connector 654"/>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sSQAAN8LAABgJwAA3wsAAAAAAAAmAAAACAAAAP//////////"/>
                  </a:ext>
                </a:extLst>
              </p:cNvSpPr>
              <p:nvPr/>
            </p:nvSpPr>
            <p:spPr>
              <a:xfrm>
                <a:off x="5964555" y="1929765"/>
                <a:ext cx="436245" cy="0"/>
              </a:xfrm>
              <a:prstGeom prst="line">
                <a:avLst/>
              </a:prstGeom>
              <a:noFill/>
              <a:ln w="9525" cap="flat" cmpd="sng" algn="ctr">
                <a:solidFill>
                  <a:srgbClr val="7095D3"/>
                </a:solidFill>
                <a:prstDash val="solid"/>
                <a:headEnd type="none"/>
                <a:tailEnd type="none"/>
              </a:ln>
              <a:effectLst/>
            </p:spPr>
          </p:sp>
          <p:sp>
            <p:nvSpPr>
              <p:cNvPr id="99" name="Straight Connector 655"/>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gsD3I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sSQAADkMAABgJwAAOQwAAAAAAAAmAAAACAAAAP//////////"/>
                  </a:ext>
                </a:extLst>
              </p:cNvSpPr>
              <p:nvPr/>
            </p:nvSpPr>
            <p:spPr>
              <a:xfrm>
                <a:off x="5964555" y="1986915"/>
                <a:ext cx="436245" cy="0"/>
              </a:xfrm>
              <a:prstGeom prst="line">
                <a:avLst/>
              </a:prstGeom>
              <a:noFill/>
              <a:ln w="9525" cap="flat" cmpd="sng" algn="ctr">
                <a:solidFill>
                  <a:srgbClr val="7095D3"/>
                </a:solidFill>
                <a:prstDash val="solid"/>
                <a:headEnd type="none"/>
                <a:tailEnd type="none"/>
              </a:ln>
              <a:effectLst/>
            </p:spPr>
          </p:sp>
          <p:sp>
            <p:nvSpPr>
              <p:cNvPr id="98" name="Straight Connector 65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sSQAAJMMAABgJwAAkwwAAAAAAAAmAAAACAAAAP//////////"/>
                  </a:ext>
                </a:extLst>
              </p:cNvSpPr>
              <p:nvPr/>
            </p:nvSpPr>
            <p:spPr>
              <a:xfrm>
                <a:off x="5964555" y="2044065"/>
                <a:ext cx="436245" cy="0"/>
              </a:xfrm>
              <a:prstGeom prst="line">
                <a:avLst/>
              </a:prstGeom>
              <a:noFill/>
              <a:ln w="9525" cap="flat" cmpd="sng" algn="ctr">
                <a:solidFill>
                  <a:srgbClr val="7095D3"/>
                </a:solidFill>
                <a:prstDash val="solid"/>
                <a:headEnd type="none"/>
                <a:tailEnd type="none"/>
              </a:ln>
              <a:effectLst/>
            </p:spPr>
          </p:sp>
          <p:sp>
            <p:nvSpPr>
              <p:cNvPr id="97" name="Straight Connector 657"/>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CV0w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CV0wB/f38A7vP3A8zMzADAwP8Af39/AAAAAAAAAAAAAAAAAAAAAAAAAAAAIQAAABgAAAAUAAAAsSQAAO0MAABgJwAA7QwAAAAAAAAmAAAACAAAAP//////////"/>
                  </a:ext>
                </a:extLst>
              </p:cNvSpPr>
              <p:nvPr/>
            </p:nvSpPr>
            <p:spPr>
              <a:xfrm>
                <a:off x="5964555" y="2101215"/>
                <a:ext cx="436245" cy="0"/>
              </a:xfrm>
              <a:prstGeom prst="line">
                <a:avLst/>
              </a:prstGeom>
              <a:noFill/>
              <a:ln w="9525" cap="flat" cmpd="sng" algn="ctr">
                <a:solidFill>
                  <a:srgbClr val="7095D3"/>
                </a:solidFill>
                <a:prstDash val="solid"/>
                <a:headEnd type="none"/>
                <a:tailEnd type="none"/>
              </a:ln>
              <a:effectLst/>
            </p:spPr>
          </p:sp>
          <p:sp>
            <p:nvSpPr>
              <p:cNvPr id="96" name="Freeform 658"/>
              <p:cNvSpPr>
                <a:extLst>
                  <a:ext uri="smNativeData">
                    <pr:smNativeData xmlns:pr="smNativeData" val="SMDATA_16_6hA1XRMAAAAlAAAACwAAAA0AAAAA+igAAD8cAACsKwAA2x0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XSKwAP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XSKwB/f38A7vP3A8zMzADAwP8Af39/AAAAAAAAAAAAAAAAAAAAAAAAAAAAIQAAABgAAAAUAAAAsyQAAIILAABmJwAAHg0AAAAAAAAmAAAACAAAAP//////////"/>
                  </a:ext>
                </a:extLst>
              </p:cNvSpPr>
              <p:nvPr/>
            </p:nvSpPr>
            <p:spPr>
              <a:xfrm>
                <a:off x="5965825" y="1870710"/>
                <a:ext cx="438785" cy="261620"/>
              </a:xfrm>
              <a:custGeom>
                <a:avLst/>
                <a:gdLst/>
                <a:ahLst/>
                <a:cxnLst/>
                <a:rect l="0" t="0" r="438785" b="261620"/>
                <a:pathLst>
                  <a:path w="438785" h="261620">
                    <a:moveTo>
                      <a:pt x="0" y="261620"/>
                    </a:moveTo>
                    <a:lnTo>
                      <a:pt x="147175" y="152612"/>
                    </a:lnTo>
                    <a:lnTo>
                      <a:pt x="288887" y="212566"/>
                    </a:lnTo>
                    <a:lnTo>
                      <a:pt x="438785" y="0"/>
                    </a:lnTo>
                  </a:path>
                </a:pathLst>
              </a:custGeom>
              <a:noFill/>
              <a:ln w="9525" cap="flat" cmpd="sng" algn="ctr">
                <a:solidFill>
                  <a:srgbClr val="B5D22B"/>
                </a:solidFill>
                <a:prstDash val="solid"/>
                <a:headEnd type="none"/>
                <a:tailEnd type="none"/>
              </a:ln>
              <a:effectLst/>
            </p:spPr>
            <p:txBody>
              <a:bodyPr vert="horz" wrap="square" lIns="6661150" tIns="4591685" rIns="7099300" bIns="4853305" numCol="1" spcCol="215900" anchor="ctr"/>
              <a:lstStyle/>
              <a:p>
                <a:pPr algn="ctr"/>
              </a:p>
            </p:txBody>
          </p:sp>
          <p:sp>
            <p:nvSpPr>
              <p:cNvPr id="95" name="Freeform 659"/>
              <p:cNvSpPr>
                <a:extLst>
                  <a:ext uri="smNativeData">
                    <pr:smNativeData xmlns:pr="smNativeData" val="SMDATA_16_6hA1XRMAAAAlAAAACwAAAA0AAAAA+igAAHscAACmKwAAah0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MBQTQ0P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Eq95QZ/f38A7vP3A8zMzADAwP8Af39/AAAAAAAAAAAAAAAAAAAAAAAAAAAAIQAAABgAAAAUAAAAsyQAAL4LAABgJwAArQwAAAAAAAAmAAAACAAAAP//////////"/>
                  </a:ext>
                </a:extLst>
              </p:cNvSpPr>
              <p:nvPr/>
            </p:nvSpPr>
            <p:spPr>
              <a:xfrm>
                <a:off x="5965825" y="1908810"/>
                <a:ext cx="434975" cy="151765"/>
              </a:xfrm>
              <a:custGeom>
                <a:avLst/>
                <a:gdLst/>
                <a:ahLst/>
                <a:cxnLst/>
                <a:rect l="0" t="0" r="434975" b="151765"/>
                <a:pathLst>
                  <a:path w="434975" h="151765">
                    <a:moveTo>
                      <a:pt x="0" y="151765"/>
                    </a:moveTo>
                    <a:lnTo>
                      <a:pt x="145897" y="88529"/>
                    </a:lnTo>
                    <a:lnTo>
                      <a:pt x="286378" y="123309"/>
                    </a:lnTo>
                    <a:lnTo>
                      <a:pt x="434975" y="0"/>
                    </a:lnTo>
                  </a:path>
                </a:pathLst>
              </a:custGeom>
              <a:noFill/>
              <a:ln w="9525" cap="flat" cmpd="sng" algn="ctr">
                <a:solidFill>
                  <a:schemeClr val="accent2"/>
                </a:solidFill>
                <a:prstDash val="solid"/>
                <a:headEnd type="none"/>
                <a:tailEnd type="none"/>
              </a:ln>
              <a:effectLst/>
            </p:spPr>
            <p:txBody>
              <a:bodyPr vert="horz" wrap="square" lIns="6661150" tIns="4629785" rIns="7095490" bIns="4781550" numCol="1" spcCol="215900" anchor="ctr"/>
              <a:lstStyle/>
              <a:p>
                <a:pPr algn="ctr"/>
              </a:p>
            </p:txBody>
          </p:sp>
        </p:grpSp>
        <p:sp>
          <p:nvSpPr>
            <p:cNvPr id="93" name="Rounded Rectangle 651"/>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AAAAAB/f38A7vP3A8zMzADAwP8Af39/AAAAAAAAAAAAAAAAAAAAAAAAAAAAIQAAABgAAAAUAAAA2yQAADUOAAA8JwAAoA4AAAAgAAAmAAAACAAAAP//////////"/>
                </a:ext>
              </a:extLst>
            </p:cNvSpPr>
            <p:nvPr/>
          </p:nvSpPr>
          <p:spPr>
            <a:xfrm>
              <a:off x="5991225" y="2309495"/>
              <a:ext cx="386715" cy="67945"/>
            </a:xfrm>
            <a:prstGeom prst="roundRect">
              <a:avLst>
                <a:gd name="adj" fmla="val 16667"/>
              </a:avLst>
            </a:prstGeom>
            <a:solidFill>
              <a:srgbClr val="96A6B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92" name="Rectangle 652"/>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bWcSM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AAAAAB/f38A7vP3A8zMzADAwP8Af39/AAAAAAAAAAAAAAAAAAAAAAAAAAAAIQAAABgAAAAUAAAA4iUAAKsNAAA1JgAAaw4AAAAgAAAmAAAACAAAAP//////////"/>
                </a:ext>
              </a:extLst>
            </p:cNvSpPr>
            <p:nvPr/>
          </p:nvSpPr>
          <p:spPr>
            <a:xfrm>
              <a:off x="6158230" y="2221865"/>
              <a:ext cx="52705" cy="121920"/>
            </a:xfrm>
            <a:prstGeom prst="rect">
              <a:avLst/>
            </a:prstGeom>
            <a:solidFill>
              <a:srgbClr val="96A6B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sp>
        <p:nvSpPr>
          <p:cNvPr id="112" name="Straight Connector 111"/>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MDK1AAP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MDK1AB/f38A7vP3A8zMzADAwP8Af39/AAAAAAAAAAAAAAAAAAAAAAAAAAAAIQAAABgAAAAUAAAAKAoAACsKAAAoCgAApw8AABAAAAAmAAAACAAAAP//////////"/>
              </a:ext>
            </a:extLst>
          </p:cNvSpPr>
          <p:nvPr/>
        </p:nvSpPr>
        <p:spPr>
          <a:xfrm>
            <a:off x="1651000" y="1652905"/>
            <a:ext cx="0" cy="891540"/>
          </a:xfrm>
          <a:prstGeom prst="line">
            <a:avLst/>
          </a:prstGeom>
          <a:noFill/>
          <a:ln w="9525" cap="flat" cmpd="sng" algn="ctr">
            <a:solidFill>
              <a:srgbClr val="C0CAD4"/>
            </a:solidFill>
            <a:prstDash val="solid"/>
            <a:headEnd type="none"/>
            <a:tailEnd type="none"/>
          </a:ln>
          <a:effectLst/>
        </p:spPr>
      </p:sp>
      <p:sp>
        <p:nvSpPr>
          <p:cNvPr id="113" name="Straight Connector 667"/>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MDK1AAP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MDK1AB/f38A7vP3A8zMzADAwP8Af39/AAAAAAAAAAAAAAAAAAAAAAAAAAAAIQAAABgAAAAUAAAAOhIAACsKAAA6EgAApw8AABAAAAAmAAAACAAAAP//////////"/>
              </a:ext>
            </a:extLst>
          </p:cNvSpPr>
          <p:nvPr/>
        </p:nvSpPr>
        <p:spPr>
          <a:xfrm>
            <a:off x="2962910" y="1652905"/>
            <a:ext cx="0" cy="891540"/>
          </a:xfrm>
          <a:prstGeom prst="line">
            <a:avLst/>
          </a:prstGeom>
          <a:noFill/>
          <a:ln w="9525" cap="flat" cmpd="sng" algn="ctr">
            <a:solidFill>
              <a:srgbClr val="C0CAD4"/>
            </a:solidFill>
            <a:prstDash val="solid"/>
            <a:headEnd type="none"/>
            <a:tailEnd type="none"/>
          </a:ln>
          <a:effectLst/>
        </p:spPr>
      </p:sp>
      <p:sp>
        <p:nvSpPr>
          <p:cNvPr id="114" name="Straight Connector 668"/>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MDK1AAP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MDK1AB/f38A7vP3A8zMzADAwP8Af39/AAAAAAAAAAAAAAAAAAAAAAAAAAAAIQAAABgAAAAUAAAATRoAACsKAABNGgAApw8AABAAAAAmAAAACAAAAP//////////"/>
              </a:ext>
            </a:extLst>
          </p:cNvSpPr>
          <p:nvPr/>
        </p:nvSpPr>
        <p:spPr>
          <a:xfrm>
            <a:off x="4275455" y="1652905"/>
            <a:ext cx="0" cy="891540"/>
          </a:xfrm>
          <a:prstGeom prst="line">
            <a:avLst/>
          </a:prstGeom>
          <a:noFill/>
          <a:ln w="9525" cap="flat" cmpd="sng" algn="ctr">
            <a:solidFill>
              <a:srgbClr val="C0CAD4"/>
            </a:solidFill>
            <a:prstDash val="solid"/>
            <a:headEnd type="none"/>
            <a:tailEnd type="none"/>
          </a:ln>
          <a:effectLst/>
        </p:spPr>
      </p:sp>
      <p:sp>
        <p:nvSpPr>
          <p:cNvPr id="115" name="Straight Connector 669"/>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MDK1AAP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MDK1AB/f38A7vP3A8zMzADAwP8Af39/AAAAAAAAAAAAAAAAAAAAAAAAAAAAIQAAABgAAAAUAAAAXyIAACsKAABfIgAApw8AABAAAAAmAAAACAAAAP//////////"/>
              </a:ext>
            </a:extLst>
          </p:cNvSpPr>
          <p:nvPr/>
        </p:nvSpPr>
        <p:spPr>
          <a:xfrm>
            <a:off x="5587365" y="1652905"/>
            <a:ext cx="0" cy="891540"/>
          </a:xfrm>
          <a:prstGeom prst="line">
            <a:avLst/>
          </a:prstGeom>
          <a:noFill/>
          <a:ln w="9525" cap="flat" cmpd="sng" algn="ctr">
            <a:solidFill>
              <a:srgbClr val="C0CAD4"/>
            </a:solidFill>
            <a:prstDash val="solid"/>
            <a:headEnd type="none"/>
            <a:tailEnd type="none"/>
          </a:ln>
          <a:effectLst/>
        </p:spPr>
      </p:sp>
      <p:cxnSp>
        <p:nvCxnSpPr>
          <p:cNvPr id="116" name="Straight Arrow Connector 670"/>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t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3hAAALMPAADfEAAAuxEAABAAAAAmAAAACAAAAP//////////"/>
              </a:ext>
            </a:extLst>
          </p:cNvCxnSpPr>
          <p:nvPr/>
        </p:nvCxnSpPr>
        <p:spPr>
          <a:xfrm rot="5400000">
            <a:off x="2577465" y="2716530"/>
            <a:ext cx="330200" cy="635"/>
          </a:xfrm>
          <a:prstGeom prst="straightConnector1">
            <a:avLst/>
          </a:prstGeom>
          <a:noFill/>
          <a:ln w="28575" cap="flat" cmpd="sng" algn="ctr">
            <a:solidFill>
              <a:srgbClr val="2C5498"/>
            </a:solidFill>
            <a:prstDash val="solid"/>
            <a:headEnd type="triangle" w="lg" len="med"/>
            <a:tailEnd type="triangle" w="lg" len="med"/>
          </a:ln>
          <a:effectLst/>
        </p:spPr>
      </p:cxnSp>
      <p:cxnSp>
        <p:nvCxnSpPr>
          <p:cNvPr id="117" name="Straight Arrow Connector 671"/>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t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iwwAALMPAACMDAAAGhkAABAAAAAmAAAACAAAAP//////////"/>
              </a:ext>
            </a:extLst>
          </p:cNvCxnSpPr>
          <p:nvPr/>
        </p:nvCxnSpPr>
        <p:spPr>
          <a:xfrm rot="5400000">
            <a:off x="1275080" y="3315970"/>
            <a:ext cx="1528445" cy="635"/>
          </a:xfrm>
          <a:prstGeom prst="straightConnector1">
            <a:avLst/>
          </a:prstGeom>
          <a:noFill/>
          <a:ln w="28575" cap="flat" cmpd="sng" algn="ctr">
            <a:solidFill>
              <a:srgbClr val="2C5498"/>
            </a:solidFill>
            <a:prstDash val="solid"/>
            <a:headEnd type="triangle" w="lg" len="med"/>
            <a:tailEnd type="triangle" w="lg" len="med"/>
          </a:ln>
          <a:effectLst/>
        </p:spPr>
      </p:cxnSp>
      <p:cxnSp>
        <p:nvCxnSpPr>
          <p:cNvPr id="118" name="Straight Arrow Connector 672"/>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t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ktPg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XyIAABEXAABgIgAAGhkAABAAAAAmAAAACAAAAP//////////"/>
              </a:ext>
            </a:extLst>
          </p:cNvCxnSpPr>
          <p:nvPr/>
        </p:nvCxnSpPr>
        <p:spPr>
          <a:xfrm rot="5400000">
            <a:off x="5422265" y="3914775"/>
            <a:ext cx="330835" cy="635"/>
          </a:xfrm>
          <a:prstGeom prst="straightConnector1">
            <a:avLst/>
          </a:prstGeom>
          <a:noFill/>
          <a:ln w="28575" cap="flat" cmpd="sng" algn="ctr">
            <a:solidFill>
              <a:srgbClr val="2C5498"/>
            </a:solidFill>
            <a:prstDash val="solid"/>
            <a:headEnd type="triangle" w="lg" len="med"/>
            <a:tailEnd type="triangle" w="lg" len="med"/>
          </a:ln>
          <a:effectLst/>
        </p:spPr>
      </p:cxnSp>
      <p:cxnSp>
        <p:nvCxnSpPr>
          <p:cNvPr id="119" name="Straight Arrow Connector 675"/>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t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3hAAABEXAADfEAAAGhkAABAAAAAmAAAACAAAAP//////////"/>
              </a:ext>
            </a:extLst>
          </p:cNvCxnSpPr>
          <p:nvPr/>
        </p:nvCxnSpPr>
        <p:spPr>
          <a:xfrm rot="5400000">
            <a:off x="2576830" y="3914775"/>
            <a:ext cx="330835" cy="635"/>
          </a:xfrm>
          <a:prstGeom prst="straightConnector1">
            <a:avLst/>
          </a:prstGeom>
          <a:noFill/>
          <a:ln w="28575" cap="flat" cmpd="sng" algn="ctr">
            <a:solidFill>
              <a:srgbClr val="2C5498"/>
            </a:solidFill>
            <a:prstDash val="solid"/>
            <a:headEnd type="triangle" w="lg" len="med"/>
            <a:tailEnd type="triangle" w="lg" len="med"/>
          </a:ln>
          <a:effectLst/>
        </p:spPr>
      </p:cxnSp>
      <p:sp>
        <p:nvSpPr>
          <p:cNvPr id="120" name="Oval 5"/>
          <p:cNvSpPr>
            <a:extLst>
              <a:ext uri="smNativeData">
                <pr:smNativeData xmlns:pr="smNativeData" val="SMDATA_16_6hA1XRMAAAAlAAAACwAAAA0AAAAAawUAACIhAAB3DAAAmyQAAAAAAAABAAAAAAAAAAEAAABQAAAAAAAAAAAA4D8AAAAAAADgPwAAAAAAAOA/AAAAAAAA4D8AAAAAAADgPwAAAAAAAOA/AAAAAAAA4D8AAAAAAADgPwAAAAAAAOA/AAAAAAAA4D8CAAAAjAAAAAEAAAAAAAAA2/P7AOj/qgAAAAAAAAAAAAAAAAAAAAAAAAAAAAAAAAAAAAAAZAAAAAEAAABAAAAAAAAAAJz///9aAAAAAAAAAAAAAAAAAAAAAAAAAAAAAAAAAAAAAAAAAAAAAAAAAAAAAAAAAAAAAAAAAAAAAAAAAAAAAAAAAAAAAAAAAAAAAAAAAAAAFAAAADwAAAABAAAAAAAAAMBQTQ0e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T+4bQ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P7AOj/qgAAAAAAAAAAAAAAAAAAAAAAAAAAAAAAAAAAAAAAAAAAAEq95QZ/f38A7vP3A8zMzADAwP8Af39/AAAAAAAAAAAAAAAAAAAAAAAAAAAAIQAAABgAAAAUAAAAawUAACIhAAB3DAAAmyQAABAAAAAmAAAACAAAAP//////////"/>
              </a:ext>
            </a:extLst>
          </p:cNvSpPr>
          <p:nvPr/>
        </p:nvSpPr>
        <p:spPr>
          <a:xfrm>
            <a:off x="880745" y="5386070"/>
            <a:ext cx="1145540" cy="564515"/>
          </a:xfrm>
          <a:custGeom>
            <a:avLst/>
            <a:gdLst/>
            <a:ahLst/>
            <a:cxnLst/>
            <a:rect l="0" t="0" r="1145540" b="564515"/>
            <a:pathLst>
              <a:path w="1145540" h="564515">
                <a:moveTo>
                  <a:pt x="585976" y="0"/>
                </a:moveTo>
                <a:cubicBezTo>
                  <a:pt x="679051" y="0"/>
                  <a:pt x="758920" y="56634"/>
                  <a:pt x="793021" y="137365"/>
                </a:cubicBezTo>
                <a:lnTo>
                  <a:pt x="795885" y="146486"/>
                </a:lnTo>
                <a:lnTo>
                  <a:pt x="801613" y="144709"/>
                </a:lnTo>
                <a:cubicBezTo>
                  <a:pt x="813068" y="142357"/>
                  <a:pt x="824948" y="141127"/>
                  <a:pt x="837146" y="141127"/>
                </a:cubicBezTo>
                <a:cubicBezTo>
                  <a:pt x="934464" y="141127"/>
                  <a:pt x="1013379" y="220108"/>
                  <a:pt x="1013379" y="317539"/>
                </a:cubicBezTo>
                <a:lnTo>
                  <a:pt x="1013166" y="319369"/>
                </a:lnTo>
                <a:lnTo>
                  <a:pt x="1022182" y="317539"/>
                </a:lnTo>
                <a:cubicBezTo>
                  <a:pt x="1090331" y="317539"/>
                  <a:pt x="1145540" y="372815"/>
                  <a:pt x="1145540" y="441027"/>
                </a:cubicBezTo>
                <a:cubicBezTo>
                  <a:pt x="1145540" y="509239"/>
                  <a:pt x="1090331" y="564515"/>
                  <a:pt x="1022182" y="564515"/>
                </a:cubicBezTo>
                <a:lnTo>
                  <a:pt x="1013379" y="563182"/>
                </a:lnTo>
                <a:lnTo>
                  <a:pt x="1013379" y="564515"/>
                </a:lnTo>
                <a:lnTo>
                  <a:pt x="123358" y="564515"/>
                </a:lnTo>
                <a:cubicBezTo>
                  <a:pt x="55209" y="564515"/>
                  <a:pt x="0" y="509239"/>
                  <a:pt x="0" y="441027"/>
                </a:cubicBezTo>
                <a:cubicBezTo>
                  <a:pt x="0" y="389881"/>
                  <a:pt x="31078" y="346000"/>
                  <a:pt x="75362" y="327235"/>
                </a:cubicBezTo>
                <a:lnTo>
                  <a:pt x="106069" y="321041"/>
                </a:lnTo>
                <a:lnTo>
                  <a:pt x="105750" y="317539"/>
                </a:lnTo>
                <a:cubicBezTo>
                  <a:pt x="105750" y="220108"/>
                  <a:pt x="184665" y="141127"/>
                  <a:pt x="281983" y="141127"/>
                </a:cubicBezTo>
                <a:cubicBezTo>
                  <a:pt x="306326" y="141127"/>
                  <a:pt x="329502" y="146068"/>
                  <a:pt x="350556" y="154980"/>
                </a:cubicBezTo>
                <a:lnTo>
                  <a:pt x="369543" y="167786"/>
                </a:lnTo>
                <a:lnTo>
                  <a:pt x="378930" y="137365"/>
                </a:lnTo>
                <a:cubicBezTo>
                  <a:pt x="413031" y="56634"/>
                  <a:pt x="492900" y="0"/>
                  <a:pt x="585976" y="0"/>
                </a:cubicBezTo>
                <a:close/>
              </a:path>
            </a:pathLst>
          </a:custGeom>
          <a:solidFill>
            <a:srgbClr val="DBF3FB"/>
          </a:solidFill>
          <a:ln w="19050" cap="flat" cmpd="sng" algn="ctr">
            <a:solidFill>
              <a:schemeClr val="accent2"/>
            </a:solidFill>
            <a:prstDash val="solid"/>
            <a:headEnd type="none"/>
            <a:tailEnd type="none"/>
          </a:ln>
          <a:effectLst/>
        </p:spPr>
        <p:txBody>
          <a:bodyPr vert="horz" wrap="square" lIns="880745" tIns="5386070" rIns="2026285" bIns="5950585" numCol="1" spcCol="215900" anchor="ctr"/>
          <a:lstStyle/>
          <a:p>
            <a:pPr algn="ctr">
              <a:defRPr>
                <a:solidFill>
                  <a:srgbClr val="FFFFFF"/>
                </a:solidFill>
              </a:defRPr>
            </a:pPr>
          </a:p>
        </p:txBody>
      </p:sp>
      <p:sp>
        <p:nvSpPr>
          <p:cNvPr id="121" name="TextBox 677"/>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DgYAAGciAADUCwAAHCQAABAgAAAmAAAACAAAAP//////////"/>
              </a:ext>
            </a:extLst>
          </p:cNvSpPr>
          <p:nvPr/>
        </p:nvSpPr>
        <p:spPr>
          <a:xfrm>
            <a:off x="984250" y="5592445"/>
            <a:ext cx="938530" cy="277495"/>
          </a:xfrm>
          <a:prstGeom prst="rect">
            <a:avLst/>
          </a:prstGeom>
          <a:noFill/>
          <a:ln>
            <a:noFill/>
          </a:ln>
          <a:effectLst/>
        </p:spPr>
        <p:txBody>
          <a:bodyPr vert="horz" wrap="square" lIns="91440" tIns="45720" rIns="91440" bIns="45720" numCol="1" spcCol="215900" anchor="t"/>
          <a:lstStyle/>
          <a:p>
            <a:pPr algn="ctr"/>
            <a:r>
              <a:rPr sz="1200">
                <a:solidFill>
                  <a:schemeClr val="accent2"/>
                </a:solidFill>
                <a:latin typeface="Arial" pitchFamily="2" charset="0"/>
                <a:ea typeface="SimSun" pitchFamily="0" charset="0"/>
                <a:cs typeface="Times New Roman" pitchFamily="1" charset="0"/>
              </a:rPr>
              <a:t>Cloud</a:t>
            </a:r>
            <a:endParaRPr sz="1200">
              <a:solidFill>
                <a:schemeClr val="accent2"/>
              </a:solidFill>
              <a:latin typeface="Arial" pitchFamily="2" charset="0"/>
              <a:ea typeface="SimSun" pitchFamily="0" charset="0"/>
              <a:cs typeface="Times New Roman" pitchFamily="1" charset="0"/>
            </a:endParaRPr>
          </a:p>
        </p:txBody>
      </p:sp>
      <p:cxnSp>
        <p:nvCxnSpPr>
          <p:cNvPr id="122" name="Straight Arrow Connector 678"/>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t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AQkAAKUfAAACCQAAIiEAABAAAAAmAAAACAAAAP//////////"/>
              </a:ext>
            </a:extLst>
          </p:cNvCxnSpPr>
          <p:nvPr/>
        </p:nvCxnSpPr>
        <p:spPr>
          <a:xfrm rot="5400000">
            <a:off x="1343025" y="5264785"/>
            <a:ext cx="241935" cy="635"/>
          </a:xfrm>
          <a:prstGeom prst="straightConnector1">
            <a:avLst/>
          </a:prstGeom>
          <a:noFill/>
          <a:ln w="28575" cap="flat" cmpd="sng" algn="ctr">
            <a:solidFill>
              <a:srgbClr val="2C5498"/>
            </a:solidFill>
            <a:prstDash val="solid"/>
            <a:headEnd type="triangle" w="lg" len="med"/>
            <a:tailEnd type="triangle" w="lg" len="med"/>
          </a:ln>
          <a:effectLst/>
        </p:spPr>
      </p:cxnSp>
      <p:cxnSp>
        <p:nvCxnSpPr>
          <p:cNvPr id="123" name="Straight Arrow Connector 679"/>
          <p:cNvCxnSpPr>
            <a:endCxn id="3" idx="0"/>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t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5hoAAK8fAADvGgAAaCMAABAAAAAmAAAACAAAAP//////////"/>
              </a:ext>
            </a:extLst>
          </p:cNvCxnSpPr>
          <p:nvPr/>
        </p:nvCxnSpPr>
        <p:spPr>
          <a:xfrm rot="5400000">
            <a:off x="4072890" y="5450205"/>
            <a:ext cx="605155" cy="5715"/>
          </a:xfrm>
          <a:prstGeom prst="straightConnector1">
            <a:avLst/>
          </a:prstGeom>
          <a:noFill/>
          <a:ln w="28575" cap="flat" cmpd="sng" algn="ctr">
            <a:solidFill>
              <a:srgbClr val="2C5498"/>
            </a:solidFill>
            <a:prstDash val="solid"/>
            <a:headEnd type="triangle" w="lg" len="med"/>
            <a:tailEnd type="triangle" w="lg" len="med"/>
          </a:ln>
          <a:effectLst/>
        </p:spPr>
      </p:cxnSp>
      <p:cxnSp>
        <p:nvCxnSpPr>
          <p:cNvPr id="124" name="Straight Arrow Connector 680"/>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t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iwwAAJwjAADmDgAAnSMAABAAAAAmAAAACAAAAP//////////"/>
              </a:ext>
            </a:extLst>
          </p:cNvCxnSpPr>
          <p:nvPr/>
        </p:nvCxnSpPr>
        <p:spPr>
          <a:xfrm rot="5400000">
            <a:off x="2230120" y="5597525"/>
            <a:ext cx="635" cy="382905"/>
          </a:xfrm>
          <a:prstGeom prst="straightConnector1">
            <a:avLst/>
          </a:prstGeom>
          <a:noFill/>
          <a:ln w="28575" cap="flat" cmpd="sng" algn="ctr">
            <a:solidFill>
              <a:srgbClr val="2C5498"/>
            </a:solidFill>
            <a:prstDash val="solid"/>
            <a:headEnd type="triangle" w="lg" len="med"/>
            <a:tailEnd type="triangle" w="lg" len="med"/>
          </a:ln>
          <a:effectLst/>
        </p:spPr>
      </p:cxnSp>
      <p:pic>
        <p:nvPicPr>
          <p:cNvPr id="125" name="Gambar1"/>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PkVAADoIAAAexgAAC4lAAAQAAAAJgAAAAgAAAD//////////w=="/>
              </a:ext>
            </a:extLst>
          </p:cNvPicPr>
          <p:nvPr/>
        </p:nvPicPr>
        <p:blipFill>
          <a:blip r:embed="rId5"/>
          <a:stretch>
            <a:fillRect/>
          </a:stretch>
        </p:blipFill>
        <p:spPr>
          <a:xfrm>
            <a:off x="3571875" y="5349240"/>
            <a:ext cx="407670" cy="694690"/>
          </a:xfrm>
          <a:prstGeom prst="rect">
            <a:avLst/>
          </a:prstGeom>
          <a:noFill/>
          <a:ln>
            <a:noFill/>
          </a:ln>
          <a:effectLst/>
        </p:spPr>
      </p:pic>
      <p:pic>
        <p:nvPicPr>
          <p:cNvPr id="126" name="Picture 22"/>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F0dAADoIAAA3h8AAC4lAAAQAAAAJgAAAAgAAAD//////////w=="/>
              </a:ext>
            </a:extLst>
          </p:cNvPicPr>
          <p:nvPr/>
        </p:nvPicPr>
        <p:blipFill>
          <a:blip r:embed="rId5"/>
          <a:stretch>
            <a:fillRect/>
          </a:stretch>
        </p:blipFill>
        <p:spPr>
          <a:xfrm>
            <a:off x="4773295" y="5349240"/>
            <a:ext cx="407035" cy="694690"/>
          </a:xfrm>
          <a:prstGeom prst="rect">
            <a:avLst/>
          </a:prstGeom>
          <a:noFill/>
          <a:ln>
            <a:noFill/>
          </a:ln>
          <a:effectLst/>
        </p:spPr>
      </p:pic>
      <p:sp>
        <p:nvSpPr>
          <p:cNvPr id="127" name="Bentuk otomatis1"/>
          <p:cNvSpPr>
            <a:extLst>
              <a:ext uri="smNativeData">
                <pr:smNativeData xmlns:pr="smNativeData" val="SMDATA_16_6hA1XRMAAAAlAAAAcAAAAA0AAAAAkAAAAEgAAACQAAAASAAAAAAAAAABAAAAAAAAAAEAAABQAAAAAAAAAAAA4D8AAAAAAADgPwAAAAAAAOA/AAAAAAAA4D8AAAAAAADgPwAAAAAAAOA/AAAAAAAA4D8AAAAAAADgPwAAAAAAAOA/AAAAAAAA4D8CAAAAjAAAAAEAAAAAAAAA2e73AP///wgAAAAAAAAAAAAAAAAAAAAAAAAAAAAAAAAAAAAAZAAAAAEAAABAAAAAAAAAAAAAAAAAAAAAAAAAAAAAAAAAAAAAAAAAAAAAAAAAAAAAAAAAAAAAAAAAAAAAAAAAAAAAAAAAAAAAAAAAAAAAAAAAAAAAAAAAAAAAAAAAAAAAFAAAADwAAAABAAAAAAAAAAAAAAkU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e73AP///wEAAAAAAAAAAAAAAAAAAAAAAAAAAAAAAAAAAAAAAAAAAC9WmQJ/f38A7vP3A8zMzADAwP8Af39/AAAAAAAAAAAAAAAAAAAAAAAAAAAAIQAAABgAAAAUAAAALyQAAIghAADwJgAAMiUAABAAAAAmAAAACAAAAP//////////"/>
              </a:ext>
            </a:extLst>
          </p:cNvSpPr>
          <p:nvPr/>
        </p:nvSpPr>
        <p:spPr>
          <a:xfrm>
            <a:off x="5882005" y="5450840"/>
            <a:ext cx="447675" cy="595630"/>
          </a:xfrm>
          <a:prstGeom prst="can">
            <a:avLst>
              <a:gd name="adj" fmla="val 25000"/>
            </a:avLst>
          </a:prstGeom>
          <a:solidFill>
            <a:srgbClr val="D9EEF7"/>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marL="0" marR="0" indent="0" algn="ctr" defTabSz="449580">
              <a:lnSpc>
                <a:spcPct val="100000"/>
              </a:lnSpc>
              <a:spcBef>
                <a:spcPts val="335"/>
              </a:spcBef>
              <a:spcAft>
                <a:spcPts val="0"/>
              </a:spcAft>
              <a:buNone/>
              <a:tabLst/>
              <a:defRPr>
                <a:solidFill>
                  <a:srgbClr val="FFFFFF"/>
                </a:solidFill>
              </a:defRPr>
            </a:pPr>
            <a:endParaRPr sz="1400" b="1">
              <a:solidFill>
                <a:schemeClr val="tx1"/>
              </a:solidFill>
              <a:latin typeface="Trebuchet MS" pitchFamily="2" charset="0"/>
              <a:ea typeface="SimSun" pitchFamily="0" charset="0"/>
              <a:cs typeface="Times New Roman" pitchFamily="1" charset="0"/>
            </a:endParaRPr>
          </a:p>
        </p:txBody>
      </p:sp>
      <p:sp>
        <p:nvSpPr>
          <p:cNvPr id="128" name="Cylindre 53"/>
          <p:cNvSpPr>
            <a:extLst>
              <a:ext uri="smNativeData">
                <pr:smNativeData xmlns:pr="smNativeData" val="SMDATA_16_6hA1XRMAAAAlAAAAcAAAAA0AAAAAkAAAAEgAAACQAAAASAAAAAAAAAABAAAAAAAAAAEAAABQAAAAAAAAAAAA4D8AAAAAAADgPwAAAAAAAOA/AAAAAAAA4D8AAAAAAADgPwAAAAAAAOA/AAAAAAAA4D8AAAAAAADgPwAAAAAAAOA/AAAAAAAA4D8CAAAAjAAAAAEAAAAAAAAA2e73AP///wgAAAAAAAAAAAAAAAAAAAAAAAAAAAAAAAAAAAAAZAAAAAEAAABAAAAAAAAAAAAAAAAAAAAAAAAAAAAAAAAAAAAAAAAAAAAAAAAAAAAAAAAAAAAAAAAAAAAAAAAAAAAAAAAAAAAAAAAAAAAAAAAAAAAAAAAAAAAAAAAAAAAAFAAAADwAAAABAAAAAAAAAAAAAAkU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70xP4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e73AP///wEAAAAAAAAAAAAAAAAAAAAAAAAAAAAAAAAAAAAAAAAAAC9WmQJ/f38A7vP3A8zMzADAwP8Af39/AAAAAAAAAAAAAAAAAAAAAAAAAAAAIQAAABgAAAAUAAAA5w4AAIghAACoEQAAMiUAABAAAAAmAAAACAAAAP//////////"/>
              </a:ext>
            </a:extLst>
          </p:cNvSpPr>
          <p:nvPr/>
        </p:nvSpPr>
        <p:spPr>
          <a:xfrm>
            <a:off x="2422525" y="5450840"/>
            <a:ext cx="447675" cy="595630"/>
          </a:xfrm>
          <a:prstGeom prst="can">
            <a:avLst>
              <a:gd name="adj" fmla="val 25000"/>
            </a:avLst>
          </a:prstGeom>
          <a:solidFill>
            <a:srgbClr val="D9EEF7"/>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marL="0" marR="0" indent="0" algn="ctr" defTabSz="449580">
              <a:lnSpc>
                <a:spcPct val="100000"/>
              </a:lnSpc>
              <a:spcBef>
                <a:spcPts val="335"/>
              </a:spcBef>
              <a:spcAft>
                <a:spcPts val="0"/>
              </a:spcAft>
              <a:buNone/>
              <a:tabLst/>
              <a:defRPr>
                <a:solidFill>
                  <a:srgbClr val="FFFFFF"/>
                </a:solidFill>
              </a:defRPr>
            </a:pPr>
            <a:endParaRPr sz="1400" b="1">
              <a:solidFill>
                <a:schemeClr val="tx1"/>
              </a:solidFill>
              <a:latin typeface="Trebuchet MS" pitchFamily="2" charset="0"/>
              <a:ea typeface="SimSun" pitchFamily="0" charset="0"/>
              <a:cs typeface="Times New Roman" pitchFamily="1" charset="0"/>
            </a:endParaRPr>
          </a:p>
        </p:txBody>
      </p:sp>
      <p:grpSp>
        <p:nvGrpSpPr>
          <p:cNvPr id="129" name="Group 159"/>
          <p:cNvGrpSpPr>
            <a:extLst>
              <a:ext uri="smNativeData">
                <pr:smNativeData xmlns:pr="smNativeData" val="SMDATA_7_6hA1XRMAAAAlAAAAAQAAAA8BAAAAkAAAAEgAAACQAAAASAAAAAAAAAAAAAAAAAAAABcAAAAUAAAAAAAAAAAAAAD/fwAA/38AAAAAAAAJAAAABAAAAPIfAwAMAAAAEAAAAAAAAAAAAAAAAAAAAAAAAAAfAAAAVAAAAAAAAAAAAAAAAAAAAAAAAAAAAAAAAAAAAAAAAAAAAAAAAAAAAAAAAAAAAAAAAAAAAAAAAAAAAAAAAAAAAAAAAAAAAAAAAAAAAAAAAAAAAAAAAAAAACEAAAAYAAAAFAAAABIDAABdGwAA/igAAAUfAAAQAAAAJgAAAAgAAAD/////AAAAAA=="/>
              </a:ext>
            </a:extLst>
          </p:cNvGrpSpPr>
          <p:nvPr/>
        </p:nvGrpSpPr>
        <p:grpSpPr>
          <a:xfrm>
            <a:off x="499110" y="4448175"/>
            <a:ext cx="6164580" cy="594360"/>
            <a:chOff x="499110" y="4448175"/>
            <a:chExt cx="6164580" cy="594360"/>
          </a:xfrm>
        </p:grpSpPr>
        <p:sp>
          <p:nvSpPr>
            <p:cNvPr id="137" name="Rectangle 126"/>
            <p:cNvSpPr>
              <a:extLst>
                <a:ext uri="smNativeData">
                  <pr:smNativeData xmlns:pr="smNativeData" val="SMDATA_16_6hA1XRMAAAAlAAAAZAAAAA0AAAAAkAAAAEgAAACQAAAAcwAAAAAAAAABAAAAAAAAAAEAAABQAAAAAAAAAAAA4D8AAAAAAADgPwAAAAAAAOA/AAAAAAAA4D8AAAAAAADgPwAAAAAAAOA/AAAAAAAA4D8AAAAAAADgPwAAAAAAAOA/AAAAAAAA4D8CAAAAjAAAAAEAAAAAAAAAt92w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92wAP///wEAAAAAAAAAAAAAAAAAAAAAAAAAAAAAAAAAAAAAAAAAAFKfRQB/f38A7vP3A8zMzADAwP8Af39/AAAAAAAAAAAAAAAAAAAAAAAAAAAAIQAAABgAAAAUAAAAEgMAAF0bAACVBwAABR8AAAAAAAAmAAAACAAAAP//////////"/>
                </a:ext>
              </a:extLst>
            </p:cNvSpPr>
            <p:nvPr/>
          </p:nvSpPr>
          <p:spPr>
            <a:xfrm>
              <a:off x="499110" y="4448175"/>
              <a:ext cx="733425" cy="594360"/>
            </a:xfrm>
            <a:prstGeom prst="rect">
              <a:avLst/>
            </a:prstGeom>
            <a:solidFill>
              <a:srgbClr val="B7DDB0"/>
            </a:solidFill>
            <a:ln w="9525" cap="flat" cmpd="sng" algn="ctr">
              <a:solidFill>
                <a:srgbClr val="529F45"/>
              </a:solidFill>
              <a:prstDash val="solid"/>
              <a:headEnd type="none"/>
              <a:tailEnd type="none"/>
            </a:ln>
            <a:effectLst/>
          </p:spPr>
          <p:txBody>
            <a:bodyPr vert="horz" wrap="square" lIns="91440" tIns="45720" rIns="91440" bIns="73025" numCol="1" spcCol="215900" anchor="ctr"/>
            <a:lstStyle/>
            <a:p>
              <a:pPr algn="ctr">
                <a:lnSpc>
                  <a:spcPct val="90000"/>
                </a:lnSpc>
              </a:pPr>
              <a:r>
                <a:rPr sz="900">
                  <a:solidFill>
                    <a:schemeClr val="accent4"/>
                  </a:solidFill>
                  <a:latin typeface="Arial" pitchFamily="2" charset="0"/>
                  <a:ea typeface="SimSun" pitchFamily="0" charset="0"/>
                  <a:cs typeface="Times New Roman" pitchFamily="1" charset="0"/>
                </a:rPr>
                <a:t>Payment Mgmt </a:t>
              </a:r>
              <a:endParaRPr sz="900">
                <a:solidFill>
                  <a:schemeClr val="accent4"/>
                </a:solidFill>
                <a:latin typeface="Arial" pitchFamily="2" charset="0"/>
                <a:ea typeface="SimSun" pitchFamily="0" charset="0"/>
                <a:cs typeface="Times New Roman" pitchFamily="1" charset="0"/>
              </a:endParaRPr>
            </a:p>
            <a:p>
              <a:pPr algn="ctr">
                <a:lnSpc>
                  <a:spcPct val="90000"/>
                </a:lnSpc>
              </a:pPr>
              <a:r>
                <a:rPr sz="900">
                  <a:solidFill>
                    <a:schemeClr val="accent4"/>
                  </a:solidFill>
                  <a:latin typeface="Arial" pitchFamily="2" charset="0"/>
                  <a:ea typeface="SimSun" pitchFamily="0" charset="0"/>
                  <a:cs typeface="Times New Roman" pitchFamily="1" charset="0"/>
                </a:rPr>
                <a:t>Services</a:t>
              </a:r>
              <a:endParaRPr sz="900">
                <a:solidFill>
                  <a:schemeClr val="accent4"/>
                </a:solidFill>
                <a:latin typeface="Arial" pitchFamily="2" charset="0"/>
                <a:ea typeface="SimSun" pitchFamily="0" charset="0"/>
                <a:cs typeface="Times New Roman" pitchFamily="1" charset="0"/>
              </a:endParaRPr>
            </a:p>
          </p:txBody>
        </p:sp>
        <p:sp>
          <p:nvSpPr>
            <p:cNvPr id="136" name="Rectangle 687"/>
            <p:cNvSpPr>
              <a:extLst>
                <a:ext uri="smNativeData">
                  <pr:smNativeData xmlns:pr="smNativeData" val="SMDATA_16_6hA1XRMAAAAlAAAAZAAAAA0AAAAAkAAAAEgAAACQAAAAcwAAAAAAAAABAAAAAAAAAAEAAABQAAAAAAAAAAAA4D8AAAAAAADgPwAAAAAAAOA/AAAAAAAA4D8AAAAAAADgPwAAAAAAAOA/AAAAAAAA4D8AAAAAAADgPwAAAAAAAOA/AAAAAAAA4D8CAAAAjAAAAAEAAAAAAAAAt92w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92wAP///wEAAAAAAAAAAAAAAAAAAAAAAAAAAAAAAAAAAAAAAAAAAFKfRQB/f38A7vP3A8zMzADAwP8Af39/AAAAAAAAAAAAAAAAAAAAAAAAAAAAIQAAABgAAAAUAAAA2AcAAF0bAABbDAAABR8AAAAAAAAmAAAACAAAAP//////////"/>
                </a:ext>
              </a:extLst>
            </p:cNvSpPr>
            <p:nvPr/>
          </p:nvSpPr>
          <p:spPr>
            <a:xfrm>
              <a:off x="1275080" y="4448175"/>
              <a:ext cx="733425" cy="594360"/>
            </a:xfrm>
            <a:prstGeom prst="rect">
              <a:avLst/>
            </a:prstGeom>
            <a:solidFill>
              <a:srgbClr val="B7DDB0"/>
            </a:solidFill>
            <a:ln w="9525" cap="flat" cmpd="sng" algn="ctr">
              <a:solidFill>
                <a:srgbClr val="529F45"/>
              </a:solidFill>
              <a:prstDash val="solid"/>
              <a:headEnd type="none"/>
              <a:tailEnd type="none"/>
            </a:ln>
            <a:effectLst/>
          </p:spPr>
          <p:txBody>
            <a:bodyPr vert="horz" wrap="square" lIns="91440" tIns="45720" rIns="91440" bIns="73025" numCol="1" spcCol="215900" anchor="ctr"/>
            <a:lstStyle/>
            <a:p>
              <a:pPr algn="ctr">
                <a:lnSpc>
                  <a:spcPct val="90000"/>
                </a:lnSpc>
              </a:pPr>
              <a:r>
                <a:rPr sz="900">
                  <a:solidFill>
                    <a:schemeClr val="accent4"/>
                  </a:solidFill>
                  <a:latin typeface="Arial" pitchFamily="2" charset="0"/>
                  <a:ea typeface="SimSun" pitchFamily="0" charset="0"/>
                  <a:cs typeface="Times New Roman" pitchFamily="1" charset="0"/>
                </a:rPr>
                <a:t>Credit</a:t>
              </a:r>
              <a:endParaRPr sz="900">
                <a:solidFill>
                  <a:schemeClr val="accent4"/>
                </a:solidFill>
                <a:latin typeface="Arial" pitchFamily="2" charset="0"/>
                <a:ea typeface="SimSun" pitchFamily="0" charset="0"/>
                <a:cs typeface="Times New Roman" pitchFamily="1" charset="0"/>
              </a:endParaRPr>
            </a:p>
            <a:p>
              <a:pPr algn="ctr">
                <a:lnSpc>
                  <a:spcPct val="90000"/>
                </a:lnSpc>
              </a:pPr>
              <a:r>
                <a:rPr sz="900">
                  <a:solidFill>
                    <a:schemeClr val="accent4"/>
                  </a:solidFill>
                  <a:latin typeface="Arial" pitchFamily="2" charset="0"/>
                  <a:ea typeface="SimSun" pitchFamily="0" charset="0"/>
                  <a:cs typeface="Times New Roman" pitchFamily="1" charset="0"/>
                </a:rPr>
                <a:t>Check</a:t>
              </a:r>
              <a:endParaRPr sz="900">
                <a:solidFill>
                  <a:schemeClr val="accent4"/>
                </a:solidFill>
                <a:latin typeface="Arial" pitchFamily="2" charset="0"/>
                <a:ea typeface="SimSun" pitchFamily="0" charset="0"/>
                <a:cs typeface="Times New Roman" pitchFamily="1" charset="0"/>
              </a:endParaRPr>
            </a:p>
          </p:txBody>
        </p:sp>
        <p:sp>
          <p:nvSpPr>
            <p:cNvPr id="135" name="Rectangle 688"/>
            <p:cNvSpPr>
              <a:extLst>
                <a:ext uri="smNativeData">
                  <pr:smNativeData xmlns:pr="smNativeData" val="SMDATA_16_6hA1XRMAAAAlAAAAZAAAAA0AAAAAkAAAAEgAAACQAAAAcwAAAAAAAAABAAAAAAAAAAEAAABQAAAAAAAAAAAA4D8AAAAAAADgPwAAAAAAAOA/AAAAAAAA4D8AAAAAAADgPwAAAAAAAOA/AAAAAAAA4D8AAAAAAADgPwAAAAAAAOA/AAAAAAAA4D8CAAAAjAAAAAEAAAAAAAAAt92w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X99sU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92wAP///wEAAAAAAAAAAAAAAAAAAAAAAAAAAAAAAAAAAAAAAAAAAFKfRQB/f38A7vP3A8zMzADAwP8Af39/AAAAAAAAAAAAAAAAAAAAAAAAAAAAIQAAABgAAAAUAAAAngwAAF0bAAAhEQAABR8AAAAAAAAmAAAACAAAAP//////////"/>
                </a:ext>
              </a:extLst>
            </p:cNvSpPr>
            <p:nvPr/>
          </p:nvSpPr>
          <p:spPr>
            <a:xfrm>
              <a:off x="2051050" y="4448175"/>
              <a:ext cx="733425" cy="594360"/>
            </a:xfrm>
            <a:prstGeom prst="rect">
              <a:avLst/>
            </a:prstGeom>
            <a:solidFill>
              <a:srgbClr val="B7DDB0"/>
            </a:solidFill>
            <a:ln w="9525" cap="flat" cmpd="sng" algn="ctr">
              <a:solidFill>
                <a:srgbClr val="529F45"/>
              </a:solidFill>
              <a:prstDash val="solid"/>
              <a:headEnd type="none"/>
              <a:tailEnd type="none"/>
            </a:ln>
            <a:effectLst/>
          </p:spPr>
          <p:txBody>
            <a:bodyPr vert="horz" wrap="square" lIns="91440" tIns="45720" rIns="91440" bIns="73025" numCol="1" spcCol="215900" anchor="ctr"/>
            <a:lstStyle/>
            <a:p>
              <a:pPr algn="ctr">
                <a:lnSpc>
                  <a:spcPct val="90000"/>
                </a:lnSpc>
              </a:pPr>
              <a:r>
                <a:rPr sz="900">
                  <a:solidFill>
                    <a:schemeClr val="accent4"/>
                  </a:solidFill>
                  <a:latin typeface="Arial" pitchFamily="2" charset="0"/>
                  <a:ea typeface="SimSun" pitchFamily="0" charset="0"/>
                  <a:cs typeface="Times New Roman" pitchFamily="1" charset="0"/>
                </a:rPr>
                <a:t>Fraud</a:t>
              </a:r>
              <a:endParaRPr sz="900">
                <a:solidFill>
                  <a:schemeClr val="accent4"/>
                </a:solidFill>
                <a:latin typeface="Arial" pitchFamily="2" charset="0"/>
                <a:ea typeface="SimSun" pitchFamily="0" charset="0"/>
                <a:cs typeface="Times New Roman" pitchFamily="1" charset="0"/>
              </a:endParaRPr>
            </a:p>
            <a:p>
              <a:pPr algn="ctr">
                <a:lnSpc>
                  <a:spcPct val="90000"/>
                </a:lnSpc>
              </a:pPr>
              <a:r>
                <a:rPr sz="900">
                  <a:solidFill>
                    <a:schemeClr val="accent4"/>
                  </a:solidFill>
                  <a:latin typeface="Arial" pitchFamily="2" charset="0"/>
                  <a:ea typeface="SimSun" pitchFamily="0" charset="0"/>
                  <a:cs typeface="Times New Roman" pitchFamily="1" charset="0"/>
                </a:rPr>
                <a:t>Detection</a:t>
              </a:r>
              <a:endParaRPr sz="900">
                <a:solidFill>
                  <a:schemeClr val="accent4"/>
                </a:solidFill>
                <a:latin typeface="Arial" pitchFamily="2" charset="0"/>
                <a:ea typeface="SimSun" pitchFamily="0" charset="0"/>
                <a:cs typeface="Times New Roman" pitchFamily="1" charset="0"/>
              </a:endParaRPr>
            </a:p>
          </p:txBody>
        </p:sp>
        <p:sp>
          <p:nvSpPr>
            <p:cNvPr id="134" name="Rectangle 689"/>
            <p:cNvSpPr>
              <a:extLst>
                <a:ext uri="smNativeData">
                  <pr:smNativeData xmlns:pr="smNativeData" val="SMDATA_16_6hA1XRMAAAAlAAAAZAAAAA0AAAAAkAAAAEgAAACQAAAAcwAAAAAAAAABAAAAAAAAAAEAAABQAAAAAAAAAAAA4D8AAAAAAADgPwAAAAAAAOA/AAAAAAAA4D8AAAAAAADgPwAAAAAAAOA/AAAAAAAA4D8AAAAAAADgPwAAAAAAAOA/AAAAAAAA4D8CAAAAjAAAAAEAAAAAAAAAt92w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d5MNk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92wAP///wEAAAAAAAAAAAAAAAAAAAAAAAAAAAAAAAAAAAAAAAAAAFKfRQB/f38A7vP3A8zMzADAwP8Af39/AAAAAAAAAAAAAAAAAAAAAAAAAAAAIQAAABgAAAAUAAAAZBEAAF0bAADnFQAABR8AAAAAAAAmAAAACAAAAP//////////"/>
                </a:ext>
              </a:extLst>
            </p:cNvSpPr>
            <p:nvPr/>
          </p:nvSpPr>
          <p:spPr>
            <a:xfrm>
              <a:off x="2827020" y="4448175"/>
              <a:ext cx="733425" cy="594360"/>
            </a:xfrm>
            <a:prstGeom prst="rect">
              <a:avLst/>
            </a:prstGeom>
            <a:solidFill>
              <a:srgbClr val="B7DDB0"/>
            </a:solidFill>
            <a:ln w="9525" cap="flat" cmpd="sng" algn="ctr">
              <a:solidFill>
                <a:srgbClr val="529F45"/>
              </a:solidFill>
              <a:prstDash val="solid"/>
              <a:headEnd type="none"/>
              <a:tailEnd type="none"/>
            </a:ln>
            <a:effectLst/>
          </p:spPr>
          <p:txBody>
            <a:bodyPr vert="horz" wrap="square" lIns="91440" tIns="45720" rIns="91440" bIns="73025" numCol="1" spcCol="215900" anchor="ctr"/>
            <a:lstStyle/>
            <a:p>
              <a:pPr algn="ctr">
                <a:lnSpc>
                  <a:spcPct val="90000"/>
                </a:lnSpc>
              </a:pPr>
              <a:r>
                <a:rPr sz="900">
                  <a:solidFill>
                    <a:schemeClr val="accent4"/>
                  </a:solidFill>
                  <a:latin typeface="Arial" pitchFamily="2" charset="0"/>
                  <a:ea typeface="SimSun" pitchFamily="0" charset="0"/>
                  <a:cs typeface="Times New Roman" pitchFamily="1" charset="0"/>
                </a:rPr>
                <a:t>Access</a:t>
              </a:r>
              <a:endParaRPr sz="900">
                <a:solidFill>
                  <a:schemeClr val="accent4"/>
                </a:solidFill>
                <a:latin typeface="Arial" pitchFamily="2" charset="0"/>
                <a:ea typeface="SimSun" pitchFamily="0" charset="0"/>
                <a:cs typeface="Times New Roman" pitchFamily="1" charset="0"/>
              </a:endParaRPr>
            </a:p>
            <a:p>
              <a:pPr algn="ctr">
                <a:lnSpc>
                  <a:spcPct val="90000"/>
                </a:lnSpc>
              </a:pPr>
              <a:r>
                <a:rPr sz="900">
                  <a:solidFill>
                    <a:schemeClr val="accent4"/>
                  </a:solidFill>
                  <a:latin typeface="Arial" pitchFamily="2" charset="0"/>
                  <a:ea typeface="SimSun" pitchFamily="0" charset="0"/>
                  <a:cs typeface="Times New Roman" pitchFamily="1" charset="0"/>
                </a:rPr>
                <a:t>Service</a:t>
              </a:r>
              <a:endParaRPr sz="900">
                <a:solidFill>
                  <a:schemeClr val="accent4"/>
                </a:solidFill>
                <a:latin typeface="Arial" pitchFamily="2" charset="0"/>
                <a:ea typeface="SimSun" pitchFamily="0" charset="0"/>
                <a:cs typeface="Times New Roman" pitchFamily="1" charset="0"/>
              </a:endParaRPr>
            </a:p>
          </p:txBody>
        </p:sp>
        <p:sp>
          <p:nvSpPr>
            <p:cNvPr id="133" name="Rectangle 690"/>
            <p:cNvSpPr>
              <a:extLst>
                <a:ext uri="smNativeData">
                  <pr:smNativeData xmlns:pr="smNativeData" val="SMDATA_16_6hA1XRMAAAAlAAAAZAAAAA0AAAAAkAAAAEgAAACQAAAAcwAAAAAAAAABAAAAAAAAAAEAAABQAAAAAAAAAAAA4D8AAAAAAADgPwAAAAAAAOA/AAAAAAAA4D8AAAAAAADgPwAAAAAAAOA/AAAAAAAA4D8AAAAAAADgPwAAAAAAAOA/AAAAAAAA4D8CAAAAjAAAAAEAAAAAAAAAt92w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fr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92wAP///wEAAAAAAAAAAAAAAAAAAAAAAAAAAAAAAAAAAAAAAAAAAFKfRQB/f38A7vP3A8zMzADAwP8Af39/AAAAAAAAAAAAAAAAAAAAAAAAAAAAIQAAABgAAAAUAAAAKRYAAF0bAACsGgAABR8AAAAAAAAmAAAACAAAAP//////////"/>
                </a:ext>
              </a:extLst>
            </p:cNvSpPr>
            <p:nvPr/>
          </p:nvSpPr>
          <p:spPr>
            <a:xfrm>
              <a:off x="3602355" y="4448175"/>
              <a:ext cx="733425" cy="594360"/>
            </a:xfrm>
            <a:prstGeom prst="rect">
              <a:avLst/>
            </a:prstGeom>
            <a:solidFill>
              <a:srgbClr val="B7DDB0"/>
            </a:solidFill>
            <a:ln w="9525" cap="flat" cmpd="sng" algn="ctr">
              <a:solidFill>
                <a:srgbClr val="529F45"/>
              </a:solidFill>
              <a:prstDash val="solid"/>
              <a:headEnd type="none"/>
              <a:tailEnd type="none"/>
            </a:ln>
            <a:effectLst/>
          </p:spPr>
          <p:txBody>
            <a:bodyPr vert="horz" wrap="square" lIns="91440" tIns="45720" rIns="91440" bIns="73025" numCol="1" spcCol="215900" anchor="ctr"/>
            <a:lstStyle/>
            <a:p>
              <a:pPr algn="ctr">
                <a:lnSpc>
                  <a:spcPct val="90000"/>
                </a:lnSpc>
              </a:pPr>
              <a:r>
                <a:rPr sz="900">
                  <a:solidFill>
                    <a:schemeClr val="accent4"/>
                  </a:solidFill>
                  <a:latin typeface="Arial" pitchFamily="2" charset="0"/>
                  <a:ea typeface="SimSun" pitchFamily="0" charset="0"/>
                  <a:cs typeface="Times New Roman" pitchFamily="1" charset="0"/>
                </a:rPr>
                <a:t>Interest</a:t>
              </a:r>
              <a:endParaRPr sz="900">
                <a:solidFill>
                  <a:schemeClr val="accent4"/>
                </a:solidFill>
                <a:latin typeface="Arial" pitchFamily="2" charset="0"/>
                <a:ea typeface="SimSun" pitchFamily="0" charset="0"/>
                <a:cs typeface="Times New Roman" pitchFamily="1" charset="0"/>
              </a:endParaRPr>
            </a:p>
            <a:p>
              <a:pPr algn="ctr">
                <a:lnSpc>
                  <a:spcPct val="90000"/>
                </a:lnSpc>
              </a:pPr>
              <a:r>
                <a:rPr sz="900">
                  <a:solidFill>
                    <a:schemeClr val="accent4"/>
                  </a:solidFill>
                  <a:latin typeface="Arial" pitchFamily="2" charset="0"/>
                  <a:ea typeface="SimSun" pitchFamily="0" charset="0"/>
                  <a:cs typeface="Times New Roman" pitchFamily="1" charset="0"/>
                </a:rPr>
                <a:t>Calc</a:t>
              </a:r>
              <a:endParaRPr sz="900">
                <a:solidFill>
                  <a:schemeClr val="accent4"/>
                </a:solidFill>
                <a:latin typeface="Arial" pitchFamily="2" charset="0"/>
                <a:ea typeface="SimSun" pitchFamily="0" charset="0"/>
                <a:cs typeface="Times New Roman" pitchFamily="1" charset="0"/>
              </a:endParaRPr>
            </a:p>
          </p:txBody>
        </p:sp>
        <p:sp>
          <p:nvSpPr>
            <p:cNvPr id="132" name="Rectangle 691"/>
            <p:cNvSpPr>
              <a:extLst>
                <a:ext uri="smNativeData">
                  <pr:smNativeData xmlns:pr="smNativeData" val="SMDATA_16_6hA1XRMAAAAlAAAAZAAAAA0AAAAAkAAAAEgAAACQAAAAcwAAAAAAAAABAAAAAAAAAAEAAABQAAAAAAAAAAAA4D8AAAAAAADgPwAAAAAAAOA/AAAAAAAA4D8AAAAAAADgPwAAAAAAAOA/AAAAAAAA4D8AAAAAAADgPwAAAAAAAOA/AAAAAAAA4D8CAAAAjAAAAAEAAAAAAAAAt92w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PD//M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92wAP///wEAAAAAAAAAAAAAAAAAAAAAAAAAAAAAAAAAAAAAAAAAAFKfRQB/f38A7vP3A8zMzADAwP8Af39/AAAAAAAAAAAAAAAAAAAAAAAAAAAAIQAAABgAAAAUAAAA7xoAAF0bAAByHwAABR8AAAAAAAAmAAAACAAAAP//////////"/>
                </a:ext>
              </a:extLst>
            </p:cNvSpPr>
            <p:nvPr/>
          </p:nvSpPr>
          <p:spPr>
            <a:xfrm>
              <a:off x="4378325" y="4448175"/>
              <a:ext cx="733425" cy="594360"/>
            </a:xfrm>
            <a:prstGeom prst="rect">
              <a:avLst/>
            </a:prstGeom>
            <a:solidFill>
              <a:srgbClr val="B7DDB0"/>
            </a:solidFill>
            <a:ln w="9525" cap="flat" cmpd="sng" algn="ctr">
              <a:solidFill>
                <a:srgbClr val="529F45"/>
              </a:solidFill>
              <a:prstDash val="solid"/>
              <a:headEnd type="none"/>
              <a:tailEnd type="none"/>
            </a:ln>
            <a:effectLst/>
          </p:spPr>
          <p:txBody>
            <a:bodyPr vert="horz" wrap="square" lIns="91440" tIns="45720" rIns="91440" bIns="73025" numCol="1" spcCol="215900" anchor="ctr"/>
            <a:lstStyle/>
            <a:p>
              <a:pPr algn="ctr">
                <a:lnSpc>
                  <a:spcPct val="90000"/>
                </a:lnSpc>
              </a:pPr>
              <a:r>
                <a:rPr sz="900">
                  <a:solidFill>
                    <a:schemeClr val="accent4"/>
                  </a:solidFill>
                  <a:latin typeface="Arial" pitchFamily="2" charset="0"/>
                  <a:ea typeface="SimSun" pitchFamily="0" charset="0"/>
                  <a:cs typeface="Times New Roman" pitchFamily="1" charset="0"/>
                </a:rPr>
                <a:t>Balance</a:t>
              </a:r>
              <a:endParaRPr sz="900">
                <a:solidFill>
                  <a:schemeClr val="accent4"/>
                </a:solidFill>
                <a:latin typeface="Arial" pitchFamily="2" charset="0"/>
                <a:ea typeface="SimSun" pitchFamily="0" charset="0"/>
                <a:cs typeface="Times New Roman" pitchFamily="1" charset="0"/>
              </a:endParaRPr>
            </a:p>
            <a:p>
              <a:pPr algn="ctr">
                <a:lnSpc>
                  <a:spcPct val="90000"/>
                </a:lnSpc>
              </a:pPr>
              <a:r>
                <a:rPr sz="900">
                  <a:solidFill>
                    <a:schemeClr val="accent4"/>
                  </a:solidFill>
                  <a:latin typeface="Arial" pitchFamily="2" charset="0"/>
                  <a:ea typeface="SimSun" pitchFamily="0" charset="0"/>
                  <a:cs typeface="Times New Roman" pitchFamily="1" charset="0"/>
                </a:rPr>
                <a:t>Check</a:t>
              </a:r>
              <a:endParaRPr sz="900">
                <a:solidFill>
                  <a:schemeClr val="accent4"/>
                </a:solidFill>
                <a:latin typeface="Arial" pitchFamily="2" charset="0"/>
                <a:ea typeface="SimSun" pitchFamily="0" charset="0"/>
                <a:cs typeface="Times New Roman" pitchFamily="1" charset="0"/>
              </a:endParaRPr>
            </a:p>
          </p:txBody>
        </p:sp>
        <p:sp>
          <p:nvSpPr>
            <p:cNvPr id="131" name="Rectangle 692"/>
            <p:cNvSpPr>
              <a:extLst>
                <a:ext uri="smNativeData">
                  <pr:smNativeData xmlns:pr="smNativeData" val="SMDATA_16_6hA1XRMAAAAlAAAAZAAAAA0AAAAAkAAAAEgAAACQAAAAcwAAAAAAAAABAAAAAAAAAAEAAABQAAAAAAAAAAAA4D8AAAAAAADgPwAAAAAAAOA/AAAAAAAA4D8AAAAAAADgPwAAAAAAAOA/AAAAAAAA4D8AAAAAAADgPwAAAAAAAOA/AAAAAAAA4D8CAAAAjAAAAAEAAAAAAAAAt92w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H/8sI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92wAP///wEAAAAAAAAAAAAAAAAAAAAAAAAAAAAAAAAAAAAAAAAAAFKfRQB/f38A7vP3A8zMzADAwP8Af39/AAAAAAAAAAAAAAAAAAAAAAAAAAAAIQAAABgAAAAUAAAAtR8AAF0bAAA4JAAABR8AAAAAAAAmAAAACAAAAP//////////"/>
                </a:ext>
              </a:extLst>
            </p:cNvSpPr>
            <p:nvPr/>
          </p:nvSpPr>
          <p:spPr>
            <a:xfrm>
              <a:off x="5154295" y="4448175"/>
              <a:ext cx="733425" cy="594360"/>
            </a:xfrm>
            <a:prstGeom prst="rect">
              <a:avLst/>
            </a:prstGeom>
            <a:solidFill>
              <a:srgbClr val="B7DDB0"/>
            </a:solidFill>
            <a:ln w="9525" cap="flat" cmpd="sng" algn="ctr">
              <a:solidFill>
                <a:srgbClr val="529F45"/>
              </a:solidFill>
              <a:prstDash val="solid"/>
              <a:headEnd type="none"/>
              <a:tailEnd type="none"/>
            </a:ln>
            <a:effectLst/>
          </p:spPr>
          <p:txBody>
            <a:bodyPr vert="horz" wrap="square" lIns="91440" tIns="45720" rIns="91440" bIns="73025" numCol="1" spcCol="215900" anchor="ctr"/>
            <a:lstStyle/>
            <a:p>
              <a:pPr algn="ctr">
                <a:lnSpc>
                  <a:spcPct val="90000"/>
                </a:lnSpc>
              </a:pPr>
              <a:r>
                <a:rPr sz="900">
                  <a:solidFill>
                    <a:schemeClr val="accent4"/>
                  </a:solidFill>
                  <a:latin typeface="Arial" pitchFamily="2" charset="0"/>
                  <a:ea typeface="SimSun" pitchFamily="0" charset="0"/>
                  <a:cs typeface="Times New Roman" pitchFamily="1" charset="0"/>
                </a:rPr>
                <a:t>Customer</a:t>
              </a:r>
              <a:endParaRPr sz="900">
                <a:solidFill>
                  <a:schemeClr val="accent4"/>
                </a:solidFill>
                <a:latin typeface="Arial" pitchFamily="2" charset="0"/>
                <a:ea typeface="SimSun" pitchFamily="0" charset="0"/>
                <a:cs typeface="Times New Roman" pitchFamily="1" charset="0"/>
              </a:endParaRPr>
            </a:p>
            <a:p>
              <a:pPr algn="ctr">
                <a:lnSpc>
                  <a:spcPct val="90000"/>
                </a:lnSpc>
              </a:pPr>
              <a:r>
                <a:rPr sz="900">
                  <a:solidFill>
                    <a:schemeClr val="accent4"/>
                  </a:solidFill>
                  <a:latin typeface="Arial" pitchFamily="2" charset="0"/>
                  <a:ea typeface="SimSun" pitchFamily="0" charset="0"/>
                  <a:cs typeface="Times New Roman" pitchFamily="1" charset="0"/>
                </a:rPr>
                <a:t>Data </a:t>
              </a:r>
              <a:endParaRPr sz="900">
                <a:solidFill>
                  <a:schemeClr val="accent4"/>
                </a:solidFill>
                <a:latin typeface="Arial" pitchFamily="2" charset="0"/>
                <a:ea typeface="SimSun" pitchFamily="0" charset="0"/>
                <a:cs typeface="Times New Roman" pitchFamily="1" charset="0"/>
              </a:endParaRPr>
            </a:p>
            <a:p>
              <a:pPr algn="ctr">
                <a:lnSpc>
                  <a:spcPct val="90000"/>
                </a:lnSpc>
              </a:pPr>
              <a:r>
                <a:rPr sz="900">
                  <a:solidFill>
                    <a:schemeClr val="accent4"/>
                  </a:solidFill>
                  <a:latin typeface="Arial" pitchFamily="2" charset="0"/>
                  <a:ea typeface="SimSun" pitchFamily="0" charset="0"/>
                  <a:cs typeface="Times New Roman" pitchFamily="1" charset="0"/>
                </a:rPr>
                <a:t>Services</a:t>
              </a:r>
              <a:endParaRPr sz="900">
                <a:solidFill>
                  <a:schemeClr val="accent4"/>
                </a:solidFill>
                <a:latin typeface="Arial" pitchFamily="2" charset="0"/>
                <a:ea typeface="SimSun" pitchFamily="0" charset="0"/>
                <a:cs typeface="Times New Roman" pitchFamily="1" charset="0"/>
              </a:endParaRPr>
            </a:p>
          </p:txBody>
        </p:sp>
        <p:sp>
          <p:nvSpPr>
            <p:cNvPr id="130" name="Rectangle 693"/>
            <p:cNvSpPr>
              <a:extLst>
                <a:ext uri="smNativeData">
                  <pr:smNativeData xmlns:pr="smNativeData" val="SMDATA_16_6hA1XRMAAAAlAAAAZAAAAA0AAAAAkAAAAEgAAACQAAAAcwAAAAAAAAABAAAAAAAAAAEAAABQAAAAAAAAAAAA4D8AAAAAAADgPwAAAAAAAOA/AAAAAAAA4D8AAAAAAADgPwAAAAAAAOA/AAAAAAAA4D8AAAAAAADgPwAAAAAAAOA/AAAAAAAA4D8CAAAAjAAAAAEAAAAAAAAAt92w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ai/ts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92wAP///wEAAAAAAAAAAAAAAAAAAAAAAAAAAAAAAAAAAAAAAAAAAFKfRQB/f38A7vP3A8zMzADAwP8Af39/AAAAAAAAAAAAAAAAAAAAAAAAAAAAIQAAABgAAAAUAAAAeyQAAF0bAAD+KAAABR8AAAAAAAAmAAAACAAAAP//////////"/>
                </a:ext>
              </a:extLst>
            </p:cNvSpPr>
            <p:nvPr/>
          </p:nvSpPr>
          <p:spPr>
            <a:xfrm>
              <a:off x="5930265" y="4448175"/>
              <a:ext cx="733425" cy="594360"/>
            </a:xfrm>
            <a:prstGeom prst="rect">
              <a:avLst/>
            </a:prstGeom>
            <a:solidFill>
              <a:srgbClr val="B7DDB0"/>
            </a:solidFill>
            <a:ln w="9525" cap="flat" cmpd="sng" algn="ctr">
              <a:solidFill>
                <a:srgbClr val="529F45"/>
              </a:solidFill>
              <a:prstDash val="solid"/>
              <a:headEnd type="none"/>
              <a:tailEnd type="none"/>
            </a:ln>
            <a:effectLst/>
          </p:spPr>
          <p:txBody>
            <a:bodyPr vert="horz" wrap="square" lIns="91440" tIns="45720" rIns="91440" bIns="73025" numCol="1" spcCol="215900" anchor="ctr"/>
            <a:lstStyle/>
            <a:p>
              <a:pPr algn="ctr">
                <a:lnSpc>
                  <a:spcPct val="90000"/>
                </a:lnSpc>
              </a:pPr>
              <a:r>
                <a:rPr sz="900">
                  <a:solidFill>
                    <a:schemeClr val="accent4"/>
                  </a:solidFill>
                  <a:latin typeface="Arial" pitchFamily="2" charset="0"/>
                  <a:ea typeface="SimSun" pitchFamily="0" charset="0"/>
                  <a:cs typeface="Times New Roman" pitchFamily="1" charset="0"/>
                </a:rPr>
                <a:t>Trade</a:t>
              </a:r>
              <a:endParaRPr sz="900">
                <a:solidFill>
                  <a:schemeClr val="accent4"/>
                </a:solidFill>
                <a:latin typeface="Arial" pitchFamily="2" charset="0"/>
                <a:ea typeface="SimSun" pitchFamily="0" charset="0"/>
                <a:cs typeface="Times New Roman" pitchFamily="1" charset="0"/>
              </a:endParaRPr>
            </a:p>
            <a:p>
              <a:pPr algn="ctr">
                <a:lnSpc>
                  <a:spcPct val="90000"/>
                </a:lnSpc>
              </a:pPr>
              <a:r>
                <a:rPr sz="900">
                  <a:solidFill>
                    <a:schemeClr val="accent4"/>
                  </a:solidFill>
                  <a:latin typeface="Arial" pitchFamily="2" charset="0"/>
                  <a:ea typeface="SimSun" pitchFamily="0" charset="0"/>
                  <a:cs typeface="Times New Roman" pitchFamily="1" charset="0"/>
                </a:rPr>
                <a:t>Execution</a:t>
              </a:r>
              <a:endParaRPr sz="900">
                <a:solidFill>
                  <a:schemeClr val="accent4"/>
                </a:solidFill>
                <a:latin typeface="Arial" pitchFamily="2" charset="0"/>
                <a:ea typeface="SimSun" pitchFamily="0" charset="0"/>
                <a:cs typeface="Times New Roman" pitchFamily="1" charset="0"/>
              </a:endParaRPr>
            </a:p>
          </p:txBody>
        </p:sp>
      </p:grpSp>
      <p:grpSp>
        <p:nvGrpSpPr>
          <p:cNvPr id="138" name="Group 1"/>
          <p:cNvGrpSpPr>
            <a:extLst>
              <a:ext uri="smNativeData">
                <pr:smNativeData xmlns:pr="smNativeData" val="SMDATA_7_6hA1XRMAAAAlAAAAAQAAAA8BAAAAkAAAAEgAAACQAAAASAAAAAAAAAAAAAAAAAAAABcAAAAUAAAAAAAAAAAAAAD/fwAA/38AAAAAAAAJAAAABAAAANYfBgAMAAAAEAAAAAAAAAAAAAAAAAAAAAAAAAAfAAAAVAAAAAAAAAAAAAAAAAAAAAAAAAAAAAAAAAAAAAAAAAAAAAAAAAAAAAAAAAAAAAAAAAAAAAAAAAAAAAAAAAAAAAAAAAAAAAAAAAAAAAAAAAAAAAAAAAAAACEAAAAYAAAAFAAAACEqAAB3CAAA1zcAALsmAAAQAAAAJgAAAAgAAAD/////AAAAAA=="/>
              </a:ext>
            </a:extLst>
          </p:cNvGrpSpPr>
          <p:nvPr/>
        </p:nvGrpSpPr>
        <p:grpSpPr>
          <a:xfrm>
            <a:off x="6848475" y="1376045"/>
            <a:ext cx="2228850" cy="4919980"/>
            <a:chOff x="6848475" y="1376045"/>
            <a:chExt cx="2228850" cy="4919980"/>
          </a:xfrm>
        </p:grpSpPr>
        <p:sp>
          <p:nvSpPr>
            <p:cNvPr id="140" name="Rectangle 137"/>
            <p:cNvSpPr>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Nvt2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O0/eM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Nvt2AB/f38A7vP3A8zMzADAwP8Af39/AAAAAAAAAAAAAAAAAAAAAAAAAAAAIQAAABgAAAAUAAAAISoAAHcIAADXNwAAuyYAAAAAAAAmAAAACAAAAP//////////"/>
                </a:ext>
              </a:extLst>
            </p:cNvSpPr>
            <p:nvPr/>
          </p:nvSpPr>
          <p:spPr>
            <a:xfrm>
              <a:off x="6848475" y="1376045"/>
              <a:ext cx="2228850" cy="4919980"/>
            </a:xfrm>
            <a:prstGeom prst="rect">
              <a:avLst/>
            </a:prstGeom>
            <a:noFill/>
            <a:ln w="9525" cap="flat" cmpd="sng" algn="ctr">
              <a:solidFill>
                <a:srgbClr val="DBEDD8"/>
              </a:solidFill>
              <a:prstDash val="solid"/>
              <a:headEnd type="none"/>
              <a:tailEnd type="none"/>
            </a:ln>
            <a:effectLst/>
          </p:spPr>
          <p:txBody>
            <a:bodyPr vert="horz" wrap="square" lIns="0" tIns="0" rIns="0" bIns="0" numCol="1" spcCol="215900" anchor="ctr"/>
            <a:lstStyle/>
            <a:p>
              <a:pPr algn="ctr">
                <a:lnSpc>
                  <a:spcPts val="2400"/>
                </a:lnSpc>
              </a:pPr>
              <a:endParaRPr>
                <a:solidFill>
                  <a:srgbClr val="444446"/>
                </a:solidFill>
                <a:latin typeface="Arial" pitchFamily="2" charset="0"/>
                <a:ea typeface="SimSun" pitchFamily="0" charset="0"/>
                <a:cs typeface="Times New Roman" pitchFamily="1" charset="0"/>
              </a:endParaRPr>
            </a:p>
          </p:txBody>
        </p:sp>
        <p:sp>
          <p:nvSpPr>
            <p:cNvPr id="139" name="Rectangle 138"/>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XNczg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VS4AAHsIAADTMwAAXwoAAAAgAAAmAAAACAAAAP//////////"/>
                </a:ext>
              </a:extLst>
            </p:cNvSpPr>
            <p:nvPr/>
          </p:nvSpPr>
          <p:spPr>
            <a:xfrm>
              <a:off x="7531735" y="1378585"/>
              <a:ext cx="892810" cy="307340"/>
            </a:xfrm>
            <a:prstGeom prst="rect">
              <a:avLst/>
            </a:prstGeom>
            <a:noFill/>
            <a:ln>
              <a:noFill/>
            </a:ln>
            <a:effectLst/>
          </p:spPr>
          <p:txBody>
            <a:bodyPr vert="horz" wrap="none" lIns="91440" tIns="45720" rIns="91440" bIns="45720" numCol="1" spcCol="215900" anchor="t"/>
            <a:lstStyle/>
            <a:p>
              <a:pPr/>
              <a:r>
                <a:rPr sz="1400" b="1">
                  <a:solidFill>
                    <a:schemeClr val="accent4"/>
                  </a:solidFill>
                  <a:latin typeface="Arial" pitchFamily="2" charset="0"/>
                  <a:ea typeface="SimSun" pitchFamily="0" charset="0"/>
                  <a:cs typeface="Times New Roman" pitchFamily="1" charset="0"/>
                </a:rPr>
                <a:t>Benefits</a:t>
              </a:r>
              <a:endParaRPr sz="1400" b="1">
                <a:solidFill>
                  <a:schemeClr val="accent4"/>
                </a:solidFill>
                <a:latin typeface="Arial" pitchFamily="2" charset="0"/>
                <a:ea typeface="SimSun" pitchFamily="0" charset="0"/>
                <a:cs typeface="Times New Roman"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par>
                          <p:cTn id="7" fill="hold">
                            <p:stCondLst>
                              <p:cond delay="1"/>
                            </p:stCondLst>
                            <p:childTnLst>
                              <p:par>
                                <p:cTn id="8" presetID="10" presetClass="entr" presetSubtype="0" fill="hold" grpId="0" nodeType="after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1"/>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1"/>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1501"/>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19" grpId="0" animBg="1" advAuto="0"/>
      <p:bldP spid="23" grpId="0" animBg="1" advAuto="0"/>
      <p:bldP spid="27" grpId="0" animBg="1" advAuto="0"/>
      <p:bldP spid="138" grpId="0" animBg="1" advAuto="0"/>
    </p:bldLst>
    <p:extLst>
      <p:ext uri="smNativeData">
        <pr:smNativeData xmlns:pr="smNativeData" val="6hA1XQUAAAAFAAAA/f///wEAAAABAAAAAAAAAAAAAAAAAAAAAAAAAAgAAAD9////AQAAAAoAAAAAAAAAAAAAAAAAAAAAAAAADAAAAP3///8BAAAACgAAAAAAAAAAAAAAAAAAAAAAAAAQAAAA/f///wEAAAAKAAAAAAAAAAAAAAAAAAAAAAAAABQAAAD9////AQAAAAoAAAAAAAAAAAAAAAAAAAAAAAAA"/>
      </p:ext>
    </p:extLst>
  </p:timing>
</p:sld>
</file>

<file path=ppt/slides/slide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0AIAAHIAAABwNQAAKgcAABAAAAAmAAAACAAAAP3w////////"/>
              </a:ext>
            </a:extLst>
          </p:cNvSpPr>
          <p:nvPr>
            <p:ph type="title"/>
          </p:nvPr>
        </p:nvSpPr>
        <p:spPr>
          <a:xfrm>
            <a:off x="457200" y="72390"/>
            <a:ext cx="8229600" cy="1092200"/>
          </a:xfrm>
          <a:noFill/>
          <a:ln>
            <a:noFill/>
          </a:ln>
          <a:effectLst/>
        </p:spPr>
        <p:txBody>
          <a:bodyPr vert="horz" wrap="square" lIns="0" tIns="0" rIns="0" bIns="0" numCol="1" spcCol="215900" anchor="ctr">
            <a:prstTxWarp prst="textNoShape">
              <a:avLst/>
            </a:prstTxWarp>
          </a:bodyPr>
          <a:lstStyle/>
          <a:p>
            <a:pPr marL="0" marR="0" indent="0" algn="l" defTabSz="457200">
              <a:lnSpc>
                <a:spcPts val="3695"/>
              </a:lnSpc>
              <a:spcBef>
                <a:spcPts val="0"/>
              </a:spcBef>
              <a:spcAft>
                <a:spcPts val="0"/>
              </a:spcAft>
              <a:buNone/>
              <a:tabLst/>
            </a:pPr>
            <a:r>
              <a:t>Bottom Line of SOA</a:t>
            </a:r>
          </a:p>
        </p:txBody>
      </p:sp>
      <p:graphicFrame>
        <p:nvGraphicFramePr>
          <p:cNvPr id="3" name="Diagram 6"/>
          <p:cNvGraphicFramePr/>
          <p:nvPr/>
        </p:nvGraphicFramePr>
        <p:xfrm>
          <a:off x="457200" y="1460500"/>
          <a:ext cx="6694170" cy="488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BEGAABjMgAAIRwAABAgAAAmAAAACAAAAP//////////"/>
              </a:ext>
            </a:extLst>
          </p:cNvSpPr>
          <p:nvPr/>
        </p:nvSpPr>
        <p:spPr>
          <a:xfrm>
            <a:off x="387350" y="986155"/>
            <a:ext cx="7803515" cy="3586480"/>
          </a:xfrm>
          <a:prstGeom prst="rect">
            <a:avLst/>
          </a:prstGeom>
          <a:noFill/>
          <a:ln>
            <a:noFill/>
          </a:ln>
          <a:effectLst/>
        </p:spPr>
        <p:txBody>
          <a:bodyPr vert="horz" wrap="square" lIns="0" tIns="12700" rIns="0" bIns="0" numCol="1" spcCol="215900" anchor="t"/>
          <a:lstStyle/>
          <a:p>
            <a:pPr marL="12700" marR="1010285">
              <a:lnSpc>
                <a:spcPct val="151000"/>
              </a:lnSpc>
              <a:spcBef>
                <a:spcPts val="100"/>
              </a:spcBef>
            </a:pPr>
            <a:r>
              <a:rPr sz="3200">
                <a:solidFill>
                  <a:srgbClr val="444446"/>
                </a:solidFill>
              </a:rPr>
              <a:t>How to choose between ESB and DI tools  Use DI Jobs when:</a:t>
            </a:r>
            <a:endParaRPr sz="3200"/>
          </a:p>
          <a:p>
            <a:pPr marL="527050" indent="-171450" defTabSz="449580">
              <a:lnSpc>
                <a:spcPct val="100000"/>
              </a:lnSpc>
              <a:spcBef>
                <a:spcPts val="1660"/>
              </a:spcBef>
              <a:buFont typeface="Arial" pitchFamily="2" charset="0"/>
              <a:buChar char="•"/>
              <a:tabLst>
                <a:tab pos="527050" algn="l"/>
              </a:tabLst>
            </a:pPr>
            <a:r>
              <a:rPr sz="2400">
                <a:solidFill>
                  <a:srgbClr val="444446"/>
                </a:solidFill>
              </a:rPr>
              <a:t>Processing big batches of data</a:t>
            </a:r>
            <a:endParaRPr sz="2400"/>
          </a:p>
          <a:p>
            <a:pPr marL="527050" indent="-171450" defTabSz="449580">
              <a:lnSpc>
                <a:spcPct val="100000"/>
              </a:lnSpc>
              <a:spcBef>
                <a:spcPts val="1620"/>
              </a:spcBef>
              <a:buFont typeface="Arial" pitchFamily="2" charset="0"/>
              <a:buChar char="•"/>
              <a:tabLst>
                <a:tab pos="527050" algn="l"/>
              </a:tabLst>
            </a:pPr>
            <a:r>
              <a:rPr sz="2400">
                <a:solidFill>
                  <a:srgbClr val="444446"/>
                </a:solidFill>
              </a:rPr>
              <a:t>The main purpose is to transform data</a:t>
            </a:r>
            <a:endParaRPr sz="2400"/>
          </a:p>
          <a:p>
            <a:pPr marL="527050" marR="5080" indent="-171450" defTabSz="449580">
              <a:lnSpc>
                <a:spcPct val="100000"/>
              </a:lnSpc>
              <a:spcBef>
                <a:spcPts val="1600"/>
              </a:spcBef>
              <a:buFont typeface="Arial" pitchFamily="2" charset="0"/>
              <a:buChar char="•"/>
              <a:tabLst>
                <a:tab pos="527050" algn="l"/>
              </a:tabLst>
            </a:pPr>
            <a:r>
              <a:rPr sz="2400">
                <a:solidFill>
                  <a:srgbClr val="444446"/>
                </a:solidFill>
              </a:rPr>
              <a:t>The process can be scheduled and does not need real-time  action</a:t>
            </a:r>
            <a:endParaRPr sz="2400"/>
          </a:p>
        </p:txBody>
      </p:sp>
      <p:sp>
        <p:nvSpPr>
          <p:cNvPr id="4" name="object 6"/>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2BC-F2CA-A044-844D-0411FC037251}" type="slidenum">
              <a:t>12</a:t>
            </a:fld>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nDQAAEwUAABAgAAAmAAAACAAAAH1w////////"/>
              </a:ext>
            </a:extLst>
          </p:cNvSpPr>
          <p:nvPr>
            <p:ph type="title"/>
          </p:nvPr>
        </p:nvSpPr>
        <p:spPr>
          <a:xfrm>
            <a:off x="367030" y="250825"/>
            <a:ext cx="185229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vs. DI</a:t>
            </a:r>
            <a:endParaRPr sz="3600"/>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BEGAAAqMgAAIRwAABAgAAAmAAAACAAAAP//////////"/>
              </a:ext>
            </a:extLst>
          </p:cNvSpPr>
          <p:nvPr/>
        </p:nvSpPr>
        <p:spPr>
          <a:xfrm>
            <a:off x="387350" y="986155"/>
            <a:ext cx="7767320" cy="3586480"/>
          </a:xfrm>
          <a:prstGeom prst="rect">
            <a:avLst/>
          </a:prstGeom>
          <a:noFill/>
          <a:ln>
            <a:noFill/>
          </a:ln>
          <a:effectLst/>
        </p:spPr>
        <p:txBody>
          <a:bodyPr vert="horz" wrap="square" lIns="0" tIns="12700" rIns="0" bIns="0" numCol="1" spcCol="215900" anchor="t"/>
          <a:lstStyle/>
          <a:p>
            <a:pPr marL="12700" marR="5080">
              <a:lnSpc>
                <a:spcPct val="151000"/>
              </a:lnSpc>
              <a:spcBef>
                <a:spcPts val="100"/>
              </a:spcBef>
            </a:pPr>
            <a:r>
              <a:rPr sz="3200">
                <a:solidFill>
                  <a:srgbClr val="444446"/>
                </a:solidFill>
              </a:rPr>
              <a:t>How do you choose between ESB and DI tools?  Use ESB routes or data services when:</a:t>
            </a:r>
            <a:endParaRPr sz="3200"/>
          </a:p>
          <a:p>
            <a:pPr marL="527050" indent="-171450" defTabSz="449580">
              <a:lnSpc>
                <a:spcPct val="100000"/>
              </a:lnSpc>
              <a:spcBef>
                <a:spcPts val="1660"/>
              </a:spcBef>
              <a:buFont typeface="Arial" pitchFamily="2" charset="0"/>
              <a:buChar char="•"/>
              <a:tabLst>
                <a:tab pos="527050" algn="l"/>
              </a:tabLst>
            </a:pPr>
            <a:r>
              <a:rPr sz="2400">
                <a:solidFill>
                  <a:srgbClr val="444446"/>
                </a:solidFill>
              </a:rPr>
              <a:t>Processing single messages or single requests</a:t>
            </a:r>
            <a:endParaRPr sz="2400"/>
          </a:p>
          <a:p>
            <a:pPr marL="527050" indent="-171450" defTabSz="449580">
              <a:lnSpc>
                <a:spcPct val="100000"/>
              </a:lnSpc>
              <a:spcBef>
                <a:spcPts val="1620"/>
              </a:spcBef>
              <a:buFont typeface="Arial" pitchFamily="2" charset="0"/>
              <a:buChar char="•"/>
              <a:tabLst>
                <a:tab pos="527050" algn="l"/>
              </a:tabLst>
            </a:pPr>
            <a:r>
              <a:rPr sz="2400">
                <a:solidFill>
                  <a:srgbClr val="444446"/>
                </a:solidFill>
              </a:rPr>
              <a:t>The main purpose is to react to a defined event</a:t>
            </a:r>
            <a:endParaRPr sz="2400"/>
          </a:p>
          <a:p>
            <a:pPr marL="527050" marR="68580" indent="-171450" defTabSz="449580">
              <a:lnSpc>
                <a:spcPct val="100000"/>
              </a:lnSpc>
              <a:spcBef>
                <a:spcPts val="1600"/>
              </a:spcBef>
              <a:buFont typeface="Arial" pitchFamily="2" charset="0"/>
              <a:buChar char="•"/>
              <a:tabLst>
                <a:tab pos="527050" algn="l"/>
              </a:tabLst>
            </a:pPr>
            <a:r>
              <a:rPr sz="2400">
                <a:solidFill>
                  <a:srgbClr val="444446"/>
                </a:solidFill>
              </a:rPr>
              <a:t>Incoming messages or requests should trigger an action in  real time</a:t>
            </a:r>
            <a:endParaRPr sz="2400"/>
          </a:p>
        </p:txBody>
      </p:sp>
      <p:sp>
        <p:nvSpPr>
          <p:cNvPr id="4" name="object 6"/>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F63B-75CA-A000-844D-8355B80372D6}" type="slidenum">
              <a:t>13</a:t>
            </a:fld>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BLGgAAEwUAABAgAAAmAAAACAAAAH1w////////"/>
              </a:ext>
            </a:extLst>
          </p:cNvSpPr>
          <p:nvPr>
            <p:ph type="title"/>
          </p:nvPr>
        </p:nvSpPr>
        <p:spPr>
          <a:xfrm>
            <a:off x="367030" y="250825"/>
            <a:ext cx="390715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vs. DI, </a:t>
            </a:r>
            <a:r>
              <a:rPr sz="3600" i="1">
                <a:solidFill>
                  <a:srgbClr val="2F5699"/>
                </a:solidFill>
              </a:rPr>
              <a:t>continued</a:t>
            </a:r>
            <a:endParaRPr sz="3600"/>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VQMAAHsTAACwIgAAwBwAABAAAAAmAAAACAAAAP3w////////"/>
              </a:ext>
            </a:extLst>
          </p:cNvSpPr>
          <p:nvPr>
            <p:ph type="ctrTitle"/>
          </p:nvPr>
        </p:nvSpPr>
        <p:spPr>
          <a:xfrm>
            <a:off x="541655" y="3166745"/>
            <a:ext cx="5097145" cy="1506855"/>
          </a:xfrm>
          <a:noFill/>
          <a:ln>
            <a:noFill/>
          </a:ln>
          <a:effectLst/>
        </p:spPr>
        <p:txBody>
          <a:bodyPr vert="horz" wrap="square" lIns="0" tIns="0" rIns="0" bIns="0" numCol="1" spcCol="215900" anchor="ctr">
            <a:prstTxWarp prst="textNoShape">
              <a:avLst/>
            </a:prstTxWarp>
          </a:bodyPr>
          <a:lstStyle/>
          <a:p>
            <a:pPr marL="0" marR="0" indent="0" algn="l" defTabSz="457200">
              <a:lnSpc>
                <a:spcPts val="4800"/>
              </a:lnSpc>
              <a:spcBef>
                <a:spcPts val="0"/>
              </a:spcBef>
              <a:spcAft>
                <a:spcPts val="0"/>
              </a:spcAft>
              <a:buNone/>
              <a:tabLst/>
              <a:defRPr sz="3400">
                <a:solidFill>
                  <a:schemeClr val="tx2"/>
                </a:solidFill>
              </a:defRPr>
            </a:pPr>
            <a:r>
              <a:t>The Talend Solution for Application Integration</a:t>
            </a:r>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up2"/>
          <p:cNvGrpSpPr>
            <a:extLst>
              <a:ext uri="smNativeData">
                <pr:smNativeData xmlns:pr="smNativeData" val="SMDATA_7_6hA1XRMAAAAlAAAAAQAAAA8BAAAAkAAAAEgAAACQAAAASAAAAAAAAAAAAAAAAAAAABcAAAAUAAAAAAAAAAAAAAD/fwAA/38AAAAAAAAJAAAABAAAAB37GgAMAAAAEAAAAAAAAAAAAAAAAAAAAAAAAAAfAAAAVAAAAAAAAAAAAAAAAAAAAAAAAAAAAAAAAAAAAAAAAAAAAAAAAAAAAAAAAAAAAAAAAAAAAAAAAAAAAAAAAAAAAAAAAAAAAAAAAAAAAAAAAAAAAAAAAAAAACEAAAAYAAAAFAAAABIPAAC2IwAAfhEAAMQmAAAQAAAAJgAAAAgAAAD/////AAAAAA=="/>
              </a:ext>
            </a:extLst>
          </p:cNvGrpSpPr>
          <p:nvPr/>
        </p:nvGrpSpPr>
        <p:grpSpPr>
          <a:xfrm>
            <a:off x="2449830" y="5805170"/>
            <a:ext cx="393700" cy="496570"/>
            <a:chOff x="2449830" y="5805170"/>
            <a:chExt cx="393700" cy="496570"/>
          </a:xfrm>
        </p:grpSpPr>
        <p:sp>
          <p:nvSpPr>
            <p:cNvPr id="15" name="Can 246"/>
            <p:cNvSpPr>
              <a:extLst>
                <a:ext uri="smNativeData">
                  <pr:smNativeData xmlns:pr="smNativeData" val="SMDATA_16_6hA1XRMAAAAlAAAAcAAAAE0AAAAAAAAAAAAAAAAAAAAAAAAAAAAAAAAB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AAAAAk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jJ/PY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J/f38A7vP3A8zMzADAwP8Af39/AAAAAAAAAAAAAAAAAAAAAAAAAAAAIQAAABgAAAAUAAAAEg8AALYjAAB+EQAAxCYAAAAgAAAmAAAACAAAAP//////////"/>
                </a:ext>
              </a:extLst>
            </p:cNvSpPr>
            <p:nvPr/>
          </p:nvSpPr>
          <p:spPr>
            <a:xfrm>
              <a:off x="2449830" y="5805170"/>
              <a:ext cx="393700" cy="496570"/>
            </a:xfrm>
            <a:prstGeom prst="can">
              <a:avLst>
                <a:gd name="adj" fmla="val 25000"/>
              </a:avLst>
            </a:prstGeom>
            <a:solidFill>
              <a:srgbClr val="DBF2FA"/>
            </a:solidFill>
            <a:ln w="12700" cap="flat" cmpd="sng" algn="ctr">
              <a:solidFill>
                <a:schemeClr val="tx1"/>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nvGrpSpPr>
            <p:cNvPr id="3" name="Group 234"/>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K0PAACOJAAA3xAAAGImAAAAAAAAJgAAAAgAAAD/////AAAAAA=="/>
                </a:ext>
              </a:extLst>
            </p:cNvGrpSpPr>
            <p:nvPr/>
          </p:nvGrpSpPr>
          <p:grpSpPr>
            <a:xfrm>
              <a:off x="2548255" y="5942330"/>
              <a:ext cx="194310" cy="297180"/>
              <a:chOff x="2548255" y="5942330"/>
              <a:chExt cx="194310" cy="297180"/>
            </a:xfrm>
          </p:grpSpPr>
          <p:sp>
            <p:nvSpPr>
              <p:cNvPr id="14" name="Rounded Rectangle 235"/>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7847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rQ8AADklAAArEAAAtyUAAAAgAAAmAAAACAAAAP//////////"/>
                  </a:ext>
                </a:extLst>
              </p:cNvSpPr>
              <p:nvPr/>
            </p:nvSpPr>
            <p:spPr>
              <a:xfrm>
                <a:off x="2548255" y="6050915"/>
                <a:ext cx="80010" cy="80010"/>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13" name="Bentuk otomatis3"/>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n/5rQ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YRAAADklAADfEAAAtyUAAAAgAAAmAAAACAAAAP//////////"/>
                  </a:ext>
                </a:extLst>
              </p:cNvSpPr>
              <p:nvPr/>
            </p:nvSpPr>
            <p:spPr>
              <a:xfrm>
                <a:off x="2662555" y="6050915"/>
                <a:ext cx="80010" cy="80010"/>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12" name="Rounded Rectangle 237"/>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rQ8AAOMlAAArEAAAYiYAAAAgAAAmAAAACAAAAP//////////"/>
                  </a:ext>
                </a:extLst>
              </p:cNvSpPr>
              <p:nvPr/>
            </p:nvSpPr>
            <p:spPr>
              <a:xfrm>
                <a:off x="2548255" y="6158865"/>
                <a:ext cx="80010" cy="80645"/>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11" name="Bentuk otomatis5"/>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bH/PY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YRAAAOMlAADfEAAAYiYAAAAgAAAmAAAACAAAAP//////////"/>
                  </a:ext>
                </a:extLst>
              </p:cNvSpPr>
              <p:nvPr/>
            </p:nvSpPr>
            <p:spPr>
              <a:xfrm>
                <a:off x="2662555" y="6158865"/>
                <a:ext cx="80010" cy="80645"/>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10" name="Bentuk otomatis6"/>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P/0JM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rQ8AAI4kAAArEAAADSUAAAAgAAAmAAAACAAAAP//////////"/>
                  </a:ext>
                </a:extLst>
              </p:cNvSpPr>
              <p:nvPr/>
            </p:nvSpPr>
            <p:spPr>
              <a:xfrm>
                <a:off x="2548255" y="5942330"/>
                <a:ext cx="80010" cy="80645"/>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9" name="Rounded Rectangle 240"/>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j998g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YRAAAI4kAADfEAAADSUAAAAgAAAmAAAACAAAAP//////////"/>
                  </a:ext>
                </a:extLst>
              </p:cNvSpPr>
              <p:nvPr/>
            </p:nvSpPr>
            <p:spPr>
              <a:xfrm>
                <a:off x="2662555" y="5942330"/>
                <a:ext cx="80010" cy="80645"/>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8" name="Garis1"/>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7+4K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oBAAAOAkAACgEAAANSYAAAAAAAAmAAAACAAAAP//////////"/>
                  </a:ext>
                </a:extLst>
              </p:cNvSpPr>
              <p:nvPr/>
            </p:nvSpPr>
            <p:spPr>
              <a:xfrm>
                <a:off x="2702560" y="5994400"/>
                <a:ext cx="0" cy="216535"/>
              </a:xfrm>
              <a:prstGeom prst="line">
                <a:avLst/>
              </a:prstGeom>
              <a:solidFill>
                <a:schemeClr val="accent3"/>
              </a:solidFill>
              <a:ln w="9525" cap="flat" cmpd="sng" algn="ctr">
                <a:solidFill>
                  <a:srgbClr val="96A6B8"/>
                </a:solidFill>
                <a:prstDash val="solid"/>
                <a:headEnd type="none"/>
                <a:tailEnd type="none"/>
              </a:ln>
              <a:effectLst/>
            </p:spPr>
          </p:sp>
          <p:sp>
            <p:nvSpPr>
              <p:cNvPr id="7" name="Garis2"/>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iTN/c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8A8AAOAkAADwDwAANSYAAAAAAAAmAAAACAAAAP//////////"/>
                  </a:ext>
                </a:extLst>
              </p:cNvSpPr>
              <p:nvPr/>
            </p:nvSpPr>
            <p:spPr>
              <a:xfrm>
                <a:off x="2590800" y="5994400"/>
                <a:ext cx="0" cy="216535"/>
              </a:xfrm>
              <a:prstGeom prst="line">
                <a:avLst/>
              </a:prstGeom>
              <a:solidFill>
                <a:schemeClr val="accent3"/>
              </a:solidFill>
              <a:ln w="9525" cap="flat" cmpd="sng" algn="ctr">
                <a:solidFill>
                  <a:srgbClr val="96A6B8"/>
                </a:solidFill>
                <a:prstDash val="solid"/>
                <a:headEnd type="none"/>
                <a:tailEnd type="none"/>
              </a:ln>
              <a:effectLst/>
            </p:spPr>
          </p:sp>
          <p:sp>
            <p:nvSpPr>
              <p:cNvPr id="6" name="Straight Connector 243"/>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Wl/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4Q8AAHslAACrEAAAeyUAAAAAAAAmAAAACAAAAP//////////"/>
                  </a:ext>
                </a:extLst>
              </p:cNvSpPr>
              <p:nvPr/>
            </p:nvSpPr>
            <p:spPr>
              <a:xfrm>
                <a:off x="2581275" y="6092825"/>
                <a:ext cx="128270" cy="0"/>
              </a:xfrm>
              <a:prstGeom prst="line">
                <a:avLst/>
              </a:prstGeom>
              <a:solidFill>
                <a:schemeClr val="accent3"/>
              </a:solidFill>
              <a:ln w="9525" cap="flat" cmpd="sng" algn="ctr">
                <a:solidFill>
                  <a:srgbClr val="96A6B8"/>
                </a:solidFill>
                <a:prstDash val="solid"/>
                <a:headEnd type="none"/>
                <a:tailEnd type="none"/>
              </a:ln>
              <a:effectLst/>
            </p:spPr>
          </p:sp>
          <p:sp>
            <p:nvSpPr>
              <p:cNvPr id="5" name="Garis4"/>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iV/8I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4Q8AANckAACrEAAA1yQAAAAAAAAmAAAACAAAAP//////////"/>
                  </a:ext>
                </a:extLst>
              </p:cNvSpPr>
              <p:nvPr/>
            </p:nvSpPr>
            <p:spPr>
              <a:xfrm>
                <a:off x="2581275" y="5988685"/>
                <a:ext cx="128270" cy="0"/>
              </a:xfrm>
              <a:prstGeom prst="line">
                <a:avLst/>
              </a:prstGeom>
              <a:solidFill>
                <a:schemeClr val="accent3"/>
              </a:solidFill>
              <a:ln w="9525" cap="flat" cmpd="sng" algn="ctr">
                <a:solidFill>
                  <a:srgbClr val="96A6B8"/>
                </a:solidFill>
                <a:prstDash val="solid"/>
                <a:headEnd type="none"/>
                <a:tailEnd type="none"/>
              </a:ln>
              <a:effectLst/>
            </p:spPr>
          </p:sp>
          <p:sp>
            <p:nvSpPr>
              <p:cNvPr id="4" name="Straight Connector 245"/>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3yP0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4Q8AACQmAACrEAAAJCYAAAAAAAAmAAAACAAAAP//////////"/>
                  </a:ext>
                </a:extLst>
              </p:cNvSpPr>
              <p:nvPr/>
            </p:nvSpPr>
            <p:spPr>
              <a:xfrm>
                <a:off x="2581275" y="6200140"/>
                <a:ext cx="128270" cy="0"/>
              </a:xfrm>
              <a:prstGeom prst="line">
                <a:avLst/>
              </a:prstGeom>
              <a:solidFill>
                <a:schemeClr val="accent3"/>
              </a:solidFill>
              <a:ln w="9525" cap="flat" cmpd="sng" algn="ctr">
                <a:solidFill>
                  <a:srgbClr val="96A6B8"/>
                </a:solidFill>
                <a:prstDash val="solid"/>
                <a:headEnd type="none"/>
                <a:tailEnd type="none"/>
              </a:ln>
              <a:effectLst/>
            </p:spPr>
          </p:sp>
        </p:grpSp>
      </p:grpSp>
      <p:grpSp>
        <p:nvGrpSpPr>
          <p:cNvPr id="16" name="Group 2"/>
          <p:cNvGrpSpPr>
            <a:extLst>
              <a:ext uri="smNativeData">
                <pr:smNativeData xmlns:pr="smNativeData" val="SMDATA_7_6hA1XRMAAAAlAAAAAQAAAA8BAAAAkAAAAEgAAACQAAAASAAAAAAAAAAAAAAAAAAAABcAAAAUAAAAAAAAAAAAAAD/fwAA/38AAAAAAAAJAAAABAAAAAD7BwAMAAAAEAAAAAAAAAAAAAAAAAAAAAAAAAAfAAAAVAAAAAAAAAAAAAAAAAAAAAAAAAAAAAAAAAAAAAAAAAAAAAAAAAAAAAAAAAAAAAAAAAAAAAAAAAAAAAAAAAAAAAAAAAAAAAAAAAAAAAAAAAAAAAAAAAAAACEAAAAYAAAAFAAAACIGAADeIwAAoggAAF8mAAAQAAAAJgAAAAgAAAD/////AAAAAA=="/>
              </a:ext>
            </a:extLst>
          </p:cNvGrpSpPr>
          <p:nvPr/>
        </p:nvGrpSpPr>
        <p:grpSpPr>
          <a:xfrm>
            <a:off x="996950" y="5830570"/>
            <a:ext cx="406400" cy="407035"/>
            <a:chOff x="996950" y="5830570"/>
            <a:chExt cx="406400" cy="407035"/>
          </a:xfrm>
        </p:grpSpPr>
        <p:sp>
          <p:nvSpPr>
            <p:cNvPr id="22" name="Oval 279"/>
            <p:cNvSpPr>
              <a:extLst>
                <a:ext uri="smNativeData">
                  <pr:smNativeData xmlns:pr="smNativeData" val="SMDATA_16_6hA1XRMAAAAlAAAAZgAAAE0AAAAAAAAAAAAAAAAAAAAAAAAAAAAAAAABAAAAAAAAAAEAAABQAAAAAAAAAAAA8D8AAAAAAADwPwAAAAAAAOA/AAAAAAAA4D8AAAAAAADgPwAAAAAAAOA/AAAAAAAA4D8AAAAAAADgPwAAAAAAAOA/AAAAAAAA4D8CAAAAjAAAAAEAAAAAAAAA2/P7AP///wgAAAAAAAAAAAAAAAAAAAAAAAAAAAAAAAAAAAAAeAAAAAEAAABAAAAAAAAAAAAAAABaAAAAAAAAAAAAAAAAAAAAAAAAAAAAAAAAAAAAAAAAAAAAAAAAAAAAAAAAAAAAAAAAAAAAAAAAAAAAAAAAAAAAAAAAAAAAAAAAAAAAFAAAADwAAAABAAAAAAAAAC9WmQ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ltfw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P7AP///wEAAAAAAAAAAAAAAAAAAAAAAAAAAAAAAAAAAAAAAAAAAC9WmQB/f38A7vP3A8zMzADAwP8Af39/AAAAAAAAAAAAAAAAAAAAAAAAAAAAIQAAABgAAAAUAAAAIgYAAN4jAACiCAAAXyYAAAAgAAAmAAAACAAAAP//////////"/>
                </a:ext>
              </a:extLst>
            </p:cNvSpPr>
            <p:nvPr/>
          </p:nvSpPr>
          <p:spPr>
            <a:xfrm>
              <a:off x="996950" y="5830570"/>
              <a:ext cx="406400" cy="407035"/>
            </a:xfrm>
            <a:prstGeom prst="ellipse">
              <a:avLst/>
            </a:prstGeom>
            <a:solidFill>
              <a:srgbClr val="DBF3FB"/>
            </a:solidFill>
            <a:ln w="12700"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21" name="Straight Connector 274"/>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JamuA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w/0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JamuAB/f38A7vP3A8zMzADAwP8Af39/AAAAAAAAAAAAAAAAAAAAAAAAAAAAIQAAABgAAAAUAAAAYgcAAN4jAABiBwAAXyYAAAAAAAAmAAAACAAAAP//////////"/>
                </a:ext>
              </a:extLst>
            </p:cNvSpPr>
            <p:nvPr/>
          </p:nvSpPr>
          <p:spPr>
            <a:xfrm>
              <a:off x="1200150" y="5830570"/>
              <a:ext cx="0" cy="407035"/>
            </a:xfrm>
            <a:prstGeom prst="line">
              <a:avLst/>
            </a:prstGeom>
            <a:noFill/>
            <a:ln w="28575" cap="flat" cmpd="sng" algn="ctr">
              <a:solidFill>
                <a:srgbClr val="96A6B8"/>
              </a:solidFill>
              <a:prstDash val="solid"/>
              <a:headEnd type="none"/>
              <a:tailEnd type="none"/>
            </a:ln>
            <a:effectLst/>
          </p:spPr>
        </p:sp>
        <p:sp>
          <p:nvSpPr>
            <p:cNvPr id="20" name="Straight Connector 276"/>
            <p:cNvSpPr>
              <a:extLst>
                <a:ext uri="smNativeData">
                  <pr:smNativeData xmlns:pr="smNativeData" val="SMDATA_16_6hA1XR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JamuA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fBi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JamuAB/f38A7vP3A8zMzADAwP8Af39/AAAAAAAAAAAAAAAAAAAAAAAAAAAAIQAAABgAAAAUAAAAgAYAADwkAABECAAAASYAAAAAAAAmAAAACAAAAP//////////"/>
                </a:ext>
              </a:extLst>
            </p:cNvSpPr>
            <p:nvPr/>
          </p:nvSpPr>
          <p:spPr>
            <a:xfrm flipV="1">
              <a:off x="1056640" y="5890260"/>
              <a:ext cx="287020" cy="287655"/>
            </a:xfrm>
            <a:prstGeom prst="line">
              <a:avLst/>
            </a:prstGeom>
            <a:noFill/>
            <a:ln w="28575" cap="flat" cmpd="sng" algn="ctr">
              <a:solidFill>
                <a:srgbClr val="96A6B8"/>
              </a:solidFill>
              <a:prstDash val="solid"/>
              <a:headEnd type="none"/>
              <a:tailEnd type="none"/>
            </a:ln>
            <a:effectLst/>
          </p:spPr>
        </p:sp>
        <p:sp>
          <p:nvSpPr>
            <p:cNvPr id="19" name="Straight Connector 280"/>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JamuA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JamuAB/f38A7vP3A8zMzADAwP8Af39/AAAAAAAAAAAAAAAAAAAAAAAAAAAAIQAAABgAAAAUAAAAewYAADUkAAA/CAAA+iUAAAAAAAAmAAAACAAAAP//////////"/>
                </a:ext>
              </a:extLst>
            </p:cNvSpPr>
            <p:nvPr/>
          </p:nvSpPr>
          <p:spPr>
            <a:xfrm>
              <a:off x="1053465" y="5885815"/>
              <a:ext cx="287020" cy="287655"/>
            </a:xfrm>
            <a:prstGeom prst="line">
              <a:avLst/>
            </a:prstGeom>
            <a:noFill/>
            <a:ln w="28575" cap="flat" cmpd="sng" algn="ctr">
              <a:solidFill>
                <a:srgbClr val="96A6B8"/>
              </a:solidFill>
              <a:prstDash val="solid"/>
              <a:headEnd type="none"/>
              <a:tailEnd type="none"/>
            </a:ln>
            <a:effectLst/>
          </p:spPr>
        </p:sp>
        <p:sp>
          <p:nvSpPr>
            <p:cNvPr id="18" name="Oval 270"/>
            <p:cNvSpPr>
              <a:extLst>
                <a:ext uri="smNativeData">
                  <pr:smNativeData xmlns:pr="smNativeData" val="SMDATA_16_6hA1XRMAAAAlAAAAZgAAAE0AAAAAAAAAAAAAAAAAAAAAAAAAAAAAAAABAAAAAAAAAAEAAABQAAAAAAAAAAAA8D8AAAAAAADw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C9WmQ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B/f38A7vP3A8zMzADAwP8Af39/AAAAAAAAAAAAAAAAAAAAAAAAAAAAIQAAABgAAAAUAAAAIgYAAN4jAACiCAAAXyYAAAAgAAAmAAAACAAAAP//////////"/>
                </a:ext>
              </a:extLst>
            </p:cNvSpPr>
            <p:nvPr/>
          </p:nvSpPr>
          <p:spPr>
            <a:xfrm>
              <a:off x="996950" y="5830570"/>
              <a:ext cx="406400" cy="407035"/>
            </a:xfrm>
            <a:prstGeom prst="ellipse">
              <a:avLst/>
            </a:prstGeom>
            <a:noFill/>
            <a:ln w="12700"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17" name="Oval 271"/>
            <p:cNvSpPr>
              <a:extLst>
                <a:ext uri="smNativeData">
                  <pr:smNativeData xmlns:pr="smNativeData" val="SMDATA_16_6hA1XRMAAAAlAAAAZgAAAE0AAAAAAAAAAAAAAAAAAAAAAAAAAAAAAAABAAAAAAAAAAEAAABQAAAAAAAAAAAA8D8AAAAAAADwPwAAAAAAAOA/AAAAAAAA4D8AAAAAAADgPwAAAAAAAOA/AAAAAAAA4D8AAAAAAADgPwAAAAAAAOA/AAAAAAAA4D8CAAAAjAAAAAEAAAAAAAAAAAAACf///wgAAAAAAAAAAAAAAAAAAAAAAAAAAAAAAAAAAAAAeAAAAAEAAABAAAAAAAAAAAAAAABaAAAAAAAAAAAAAAAAAAAAAAAAAAAAAAAAAAAAAAAAAAAAAAAAAAAAAAAAAAAAAAAAAAAAAAAAAAAAAAAAAAAAAAAAAAAAAAAAAAAAFAAAADwAAAABAAAAAAAAAC9WmQAe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v///wEAAAAAAAAAAAAAAAAAAAAAAAAAAAAAAAAAAAAAAAAAAC9WmQB/f38A7vP3A8zMzADAwP8Af39/AAAAAAAAAAAAAAAAAAAAAAAAAAAAIQAAABgAAAAUAAAAAwcAAL8kAADBBwAAfiUAAAAgAAAmAAAACAAAAP//////////"/>
                </a:ext>
              </a:extLst>
            </p:cNvSpPr>
            <p:nvPr/>
          </p:nvSpPr>
          <p:spPr>
            <a:xfrm>
              <a:off x="1139825" y="5973445"/>
              <a:ext cx="120650" cy="121285"/>
            </a:xfrm>
            <a:prstGeom prst="ellipse">
              <a:avLst/>
            </a:prstGeom>
            <a:solidFill>
              <a:schemeClr val="tx1"/>
            </a:solidFill>
            <a:ln w="19050" cap="flat" cmpd="sng" algn="ctr">
              <a:solidFill>
                <a:srgbClr val="2F5699"/>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sp>
        <p:nvSpPr>
          <p:cNvPr id="23" name="TextBox 308"/>
          <p:cNvSpPr>
            <a:extLst>
              <a:ext uri="smNativeData">
                <pr:smNativeData xmlns:pr="smNativeData" val="SMDATA_16_6hA1XRMAAAAlAAAAZAAAAE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iQ0AAGMoAAC1KQAAPSkAABAgAAAmAAAACAAAAP//////////"/>
              </a:ext>
            </a:extLst>
          </p:cNvSpPr>
          <p:nvPr/>
        </p:nvSpPr>
        <p:spPr>
          <a:xfrm>
            <a:off x="2200275" y="6565265"/>
            <a:ext cx="4579620" cy="138430"/>
          </a:xfrm>
          <a:prstGeom prst="rect">
            <a:avLst/>
          </a:prstGeom>
          <a:noFill/>
          <a:ln>
            <a:noFill/>
          </a:ln>
          <a:effectLst/>
        </p:spPr>
        <p:txBody>
          <a:bodyPr vert="horz" wrap="square" lIns="0" tIns="0" rIns="0" bIns="0" numCol="1" spcCol="215900" anchor="t"/>
          <a:lstStyle/>
          <a:p>
            <a:pPr/>
            <a:r>
              <a:rPr sz="900">
                <a:solidFill>
                  <a:schemeClr val="accent3"/>
                </a:solidFill>
                <a:latin typeface="Arial" pitchFamily="2" charset="0"/>
                <a:ea typeface="SimSun" pitchFamily="0" charset="0"/>
                <a:cs typeface="Times New Roman" pitchFamily="1" charset="0"/>
              </a:rPr>
              <a:t>Select Icons made by Freepik, Situ Herrera, www.flaticon.com</a:t>
            </a:r>
            <a:endParaRPr sz="900">
              <a:solidFill>
                <a:schemeClr val="accent3"/>
              </a:solidFill>
              <a:latin typeface="Arial" pitchFamily="2" charset="0"/>
              <a:ea typeface="SimSun" pitchFamily="0" charset="0"/>
              <a:cs typeface="Times New Roman" pitchFamily="1" charset="0"/>
            </a:endParaRPr>
          </a:p>
        </p:txBody>
      </p:sp>
      <p:sp>
        <p:nvSpPr>
          <p:cNvPr id="24" name="Title 2"/>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yAIAACsBAABwLQAA2wUAABAAAAAmAAAACAAAAP3w////////"/>
              </a:ext>
            </a:extLst>
          </p:cNvSpPr>
          <p:nvPr>
            <p:ph type="title"/>
          </p:nvPr>
        </p:nvSpPr>
        <p:spPr>
          <a:xfrm>
            <a:off x="452120" y="189865"/>
            <a:ext cx="6934200" cy="762000"/>
          </a:xfrm>
          <a:noFill/>
          <a:ln>
            <a:noFill/>
          </a:ln>
          <a:effectLst/>
        </p:spPr>
        <p:txBody>
          <a:bodyPr vert="horz" wrap="square" lIns="0" tIns="0" rIns="0" bIns="0" numCol="1" spcCol="215900" anchor="ctr">
            <a:prstTxWarp prst="textNoShape">
              <a:avLst/>
            </a:prstTxWarp>
          </a:bodyPr>
          <a:lstStyle/>
          <a:p>
            <a:pPr marL="0" marR="0" indent="0" algn="l" defTabSz="457200">
              <a:lnSpc>
                <a:spcPts val="3695"/>
              </a:lnSpc>
              <a:spcBef>
                <a:spcPts val="0"/>
              </a:spcBef>
              <a:spcAft>
                <a:spcPts val="0"/>
              </a:spcAft>
              <a:buNone/>
              <a:tabLst/>
            </a:pPr>
            <a:r>
              <a:t>Talend Application Integration</a:t>
            </a:r>
          </a:p>
        </p:txBody>
      </p:sp>
      <p:sp>
        <p:nvSpPr>
          <p:cNvPr id="25" name="Rectangle 15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AAAAAAAAACf///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v///wEAAAAAAAAAAAAAAAAAAAAAAAAAAAAAAAAAAAAAAAAAAAAAAAB/f38A7vP3A8zMzADAwP8Af39/AAAAAAAAAAAAAAAAAAAAAAAAAAAAIQAAABgAAAAUAAAAegoAABsRAACdJAAAZR4AABAAAAAmAAAACAAAAP//////////"/>
              </a:ext>
            </a:extLst>
          </p:cNvSpPr>
          <p:nvPr/>
        </p:nvSpPr>
        <p:spPr>
          <a:xfrm>
            <a:off x="1703070" y="2780665"/>
            <a:ext cx="4248785" cy="2160270"/>
          </a:xfrm>
          <a:prstGeom prst="rect">
            <a:avLst/>
          </a:prstGeom>
          <a:solidFill>
            <a:schemeClr val="tx1"/>
          </a:solidFill>
          <a:ln>
            <a:noFill/>
          </a:ln>
          <a:effectLst/>
        </p:spPr>
        <p:txBody>
          <a:bodyPr vert="horz" wrap="square" lIns="0" tIns="0" rIns="0" bIns="0" numCol="1" spcCol="215900" anchor="t"/>
          <a:lstStyle/>
          <a:p>
            <a:pPr algn="ctr"/>
            <a:endParaRPr sz="2800">
              <a:solidFill>
                <a:srgbClr val="FFFFFF"/>
              </a:solidFill>
              <a:latin typeface="Arial" pitchFamily="2" charset="0"/>
              <a:ea typeface="SimSun" pitchFamily="0" charset="0"/>
              <a:cs typeface="Times New Roman" pitchFamily="1" charset="0"/>
            </a:endParaRPr>
          </a:p>
        </p:txBody>
      </p:sp>
      <p:sp>
        <p:nvSpPr>
          <p:cNvPr id="26" name="TextBox 262"/>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Ch4AACgkAAD0IQAAKSYAABAAAAAmAAAACAAAAP//////////"/>
              </a:ext>
            </a:extLst>
          </p:cNvSpPr>
          <p:nvPr/>
        </p:nvSpPr>
        <p:spPr>
          <a:xfrm>
            <a:off x="4883150" y="5877560"/>
            <a:ext cx="636270" cy="325755"/>
          </a:xfrm>
          <a:prstGeom prst="rect">
            <a:avLst/>
          </a:prstGeom>
          <a:noFill/>
          <a:ln>
            <a:noFill/>
          </a:ln>
          <a:effectLst/>
        </p:spPr>
        <p:txBody>
          <a:bodyPr vert="horz" wrap="square" lIns="0" tIns="0" rIns="0" bIns="0" numCol="1" spcCol="215900" anchor="t"/>
          <a:lstStyle/>
          <a:p>
            <a:pPr/>
            <a:r>
              <a:rPr sz="1050">
                <a:latin typeface="Arial" pitchFamily="2" charset="0"/>
                <a:ea typeface="SimSun" pitchFamily="0" charset="0"/>
                <a:cs typeface="Times New Roman" pitchFamily="1" charset="0"/>
              </a:rPr>
              <a:t>Legacy </a:t>
            </a:r>
            <a:endParaRPr sz="1050">
              <a:latin typeface="Arial" pitchFamily="2" charset="0"/>
              <a:ea typeface="SimSun" pitchFamily="0" charset="0"/>
              <a:cs typeface="Times New Roman" pitchFamily="1" charset="0"/>
            </a:endParaRPr>
          </a:p>
          <a:p>
            <a:pPr/>
            <a:r>
              <a:rPr sz="1050">
                <a:latin typeface="Arial" pitchFamily="2" charset="0"/>
                <a:ea typeface="SimSun" pitchFamily="0" charset="0"/>
                <a:cs typeface="Times New Roman" pitchFamily="1" charset="0"/>
              </a:rPr>
              <a:t>Systems</a:t>
            </a:r>
            <a:endParaRPr sz="1050">
              <a:latin typeface="Arial" pitchFamily="2" charset="0"/>
              <a:ea typeface="SimSun" pitchFamily="0" charset="0"/>
              <a:cs typeface="Times New Roman" pitchFamily="1" charset="0"/>
            </a:endParaRPr>
          </a:p>
        </p:txBody>
      </p:sp>
      <p:sp>
        <p:nvSpPr>
          <p:cNvPr id="27" name="Persegi panjang3"/>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kREAAMokAABOEwAArCUAABAAAAAmAAAACAAAAP//////////"/>
              </a:ext>
            </a:extLst>
          </p:cNvSpPr>
          <p:nvPr/>
        </p:nvSpPr>
        <p:spPr>
          <a:xfrm>
            <a:off x="2855595" y="5980430"/>
            <a:ext cx="282575" cy="143510"/>
          </a:xfrm>
          <a:prstGeom prst="rect">
            <a:avLst/>
          </a:prstGeom>
          <a:noFill/>
          <a:ln>
            <a:noFill/>
          </a:ln>
          <a:effectLst/>
        </p:spPr>
        <p:txBody>
          <a:bodyPr vert="horz" wrap="square" lIns="0" tIns="0" rIns="0" bIns="0" numCol="1" spcCol="215900" anchor="t"/>
          <a:lstStyle/>
          <a:p>
            <a:pPr algn="r"/>
            <a:r>
              <a:rPr sz="1000">
                <a:solidFill>
                  <a:srgbClr val="2F5699"/>
                </a:solidFill>
                <a:latin typeface="Arial" pitchFamily="2" charset="0"/>
                <a:ea typeface="SimSun" pitchFamily="0" charset="0"/>
                <a:cs typeface="Times New Roman" pitchFamily="1" charset="0"/>
              </a:rPr>
              <a:t>ERP</a:t>
            </a:r>
            <a:endParaRPr sz="1000">
              <a:solidFill>
                <a:srgbClr val="2F5699"/>
              </a:solidFill>
              <a:latin typeface="Arial" pitchFamily="2" charset="0"/>
              <a:ea typeface="SimSun" pitchFamily="0" charset="0"/>
              <a:cs typeface="Times New Roman" pitchFamily="1" charset="0"/>
            </a:endParaRPr>
          </a:p>
        </p:txBody>
      </p:sp>
      <p:sp>
        <p:nvSpPr>
          <p:cNvPr id="28" name="TextBox 269"/>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4ggAACQkAAAGDgAA7SUAABAAAAAmAAAACAAAAP//////////"/>
              </a:ext>
            </a:extLst>
          </p:cNvSpPr>
          <p:nvPr/>
        </p:nvSpPr>
        <p:spPr>
          <a:xfrm>
            <a:off x="1443990" y="5875020"/>
            <a:ext cx="835660" cy="290195"/>
          </a:xfrm>
          <a:prstGeom prst="rect">
            <a:avLst/>
          </a:prstGeom>
          <a:noFill/>
          <a:ln>
            <a:noFill/>
          </a:ln>
          <a:effectLst/>
        </p:spPr>
        <p:txBody>
          <a:bodyPr vert="horz" wrap="square" lIns="0" tIns="0" rIns="0" bIns="0" numCol="1" spcCol="215900" anchor="t"/>
          <a:lstStyle/>
          <a:p>
            <a:pPr/>
            <a:r>
              <a:rPr sz="1000">
                <a:solidFill>
                  <a:srgbClr val="2F5699"/>
                </a:solidFill>
                <a:latin typeface="Arial" pitchFamily="2" charset="0"/>
                <a:ea typeface="SimSun" pitchFamily="0" charset="0"/>
                <a:cs typeface="Times New Roman" pitchFamily="1" charset="0"/>
              </a:rPr>
              <a:t>External</a:t>
            </a:r>
            <a:endParaRPr sz="1000">
              <a:solidFill>
                <a:srgbClr val="2F5699"/>
              </a:solidFill>
              <a:latin typeface="Arial" pitchFamily="2" charset="0"/>
              <a:ea typeface="SimSun" pitchFamily="0" charset="0"/>
              <a:cs typeface="Times New Roman" pitchFamily="1" charset="0"/>
            </a:endParaRPr>
          </a:p>
          <a:p>
            <a:pPr/>
            <a:r>
              <a:rPr sz="1000">
                <a:solidFill>
                  <a:srgbClr val="2F5699"/>
                </a:solidFill>
                <a:latin typeface="Arial" pitchFamily="2" charset="0"/>
                <a:ea typeface="SimSun" pitchFamily="0" charset="0"/>
                <a:cs typeface="Times New Roman" pitchFamily="1" charset="0"/>
              </a:rPr>
              <a:t>Data Sources</a:t>
            </a:r>
            <a:endParaRPr sz="1000">
              <a:solidFill>
                <a:srgbClr val="2F5699"/>
              </a:solidFill>
              <a:latin typeface="Arial" pitchFamily="2" charset="0"/>
              <a:ea typeface="SimSun" pitchFamily="0" charset="0"/>
              <a:cs typeface="Times New Roman" pitchFamily="1" charset="0"/>
            </a:endParaRPr>
          </a:p>
        </p:txBody>
      </p:sp>
      <p:sp>
        <p:nvSpPr>
          <p:cNvPr id="29" name="TextBox 69"/>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UxcAAMUkAACdGQAA7SUAABAAAAAmAAAACAAAAP//////////"/>
              </a:ext>
            </a:extLst>
          </p:cNvSpPr>
          <p:nvPr/>
        </p:nvSpPr>
        <p:spPr>
          <a:xfrm>
            <a:off x="3791585" y="5977255"/>
            <a:ext cx="372110" cy="187960"/>
          </a:xfrm>
          <a:prstGeom prst="rect">
            <a:avLst/>
          </a:prstGeom>
          <a:noFill/>
          <a:ln>
            <a:noFill/>
          </a:ln>
          <a:effectLst/>
        </p:spPr>
        <p:txBody>
          <a:bodyPr vert="horz" wrap="square" lIns="0" tIns="0" rIns="0" bIns="0" numCol="1" spcCol="215900" anchor="t"/>
          <a:lstStyle/>
          <a:p>
            <a:pPr/>
            <a:r>
              <a:rPr sz="1000">
                <a:solidFill>
                  <a:srgbClr val="2F5699"/>
                </a:solidFill>
                <a:latin typeface="Arial" pitchFamily="2" charset="0"/>
                <a:ea typeface="SimSun" pitchFamily="0" charset="0"/>
                <a:cs typeface="Times New Roman" pitchFamily="1" charset="0"/>
              </a:rPr>
              <a:t>CRM</a:t>
            </a:r>
            <a:endParaRPr sz="1000">
              <a:solidFill>
                <a:srgbClr val="2F5699"/>
              </a:solidFill>
              <a:latin typeface="Arial" pitchFamily="2" charset="0"/>
              <a:ea typeface="SimSun" pitchFamily="0" charset="0"/>
              <a:cs typeface="Times New Roman" pitchFamily="1" charset="0"/>
            </a:endParaRPr>
          </a:p>
        </p:txBody>
      </p:sp>
      <p:sp>
        <p:nvSpPr>
          <p:cNvPr id="30" name="Oval 5"/>
          <p:cNvSpPr>
            <a:extLst>
              <a:ext uri="smNativeData">
                <pr:smNativeData xmlns:pr="smNativeData" val="SMDATA_16_6hA1XRMAAAAlAAAACwAAAC0AAAAAVCIAALYjAAAzJwAAHCYAAAAAAAABAAAAAAAAAAEAAABQAAAAAAAAAAAA4D8AAAAAAADgPwAAAAAAAOA/AAAAAAAA4D8AAAAAAADgPwAAAAAAAOA/AAAAAAAA4D8AAAAAAADgPwAAAAAAAOA/AAAAAAAA4D8CAAAAjAAAAAEAAAAAAAAA2/P7AOj/qgAAAAAAAAAAAAAAAAAAAAAAAAAAAAAAAAAAAAAAZAAAAAEAAABAAAAAAAAAAJz///9aAAAAAAAAAAAAAAAAAAAAAAAAAAAAAAAAAAAAAAAAAAAAAAAAAAAAAAAAAAAAAAAAAAAAAAAAAAAAAAAAAAAAAAAAAAAAAAAAAAAAFAAAADwAAAABAAAAAAAAAAAAAAkU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P7AOj/qgAAAAAAAAAAAAAAAAAAAAAAAAAAAAAAAAAAAAAAAAAAAC9WmQJ/f38A7vP3A8zMzADAwP8Af39/AAAAAAAAAAAAAAAAAAAAAAAAAAAAIQAAABgAAAAUAAAAVCIAALYjAAAzJwAAHCYAABAAAAAmAAAACAAAAP//////////"/>
              </a:ext>
            </a:extLst>
          </p:cNvSpPr>
          <p:nvPr/>
        </p:nvSpPr>
        <p:spPr>
          <a:xfrm>
            <a:off x="5580380" y="5805170"/>
            <a:ext cx="791845" cy="389890"/>
          </a:xfrm>
          <a:custGeom>
            <a:avLst/>
            <a:gdLst/>
            <a:ahLst/>
            <a:cxnLst/>
            <a:rect l="0" t="0" r="791845" b="389890"/>
            <a:pathLst>
              <a:path w="791845" h="389890">
                <a:moveTo>
                  <a:pt x="405050" y="0"/>
                </a:moveTo>
                <a:cubicBezTo>
                  <a:pt x="469388" y="0"/>
                  <a:pt x="524597" y="39115"/>
                  <a:pt x="548169" y="94873"/>
                </a:cubicBezTo>
                <a:lnTo>
                  <a:pt x="550148" y="101173"/>
                </a:lnTo>
                <a:lnTo>
                  <a:pt x="554108" y="99945"/>
                </a:lnTo>
                <a:cubicBezTo>
                  <a:pt x="562026" y="98321"/>
                  <a:pt x="570238" y="97473"/>
                  <a:pt x="578670" y="97473"/>
                </a:cubicBezTo>
                <a:cubicBezTo>
                  <a:pt x="645940" y="97473"/>
                  <a:pt x="700489" y="152021"/>
                  <a:pt x="700489" y="219313"/>
                </a:cubicBezTo>
                <a:lnTo>
                  <a:pt x="700342" y="220577"/>
                </a:lnTo>
                <a:lnTo>
                  <a:pt x="706575" y="219313"/>
                </a:lnTo>
                <a:cubicBezTo>
                  <a:pt x="753682" y="219313"/>
                  <a:pt x="791845" y="257490"/>
                  <a:pt x="791845" y="304602"/>
                </a:cubicBezTo>
                <a:cubicBezTo>
                  <a:pt x="791845" y="351713"/>
                  <a:pt x="753682" y="389890"/>
                  <a:pt x="706575" y="389890"/>
                </a:cubicBezTo>
                <a:lnTo>
                  <a:pt x="700489" y="388969"/>
                </a:lnTo>
                <a:lnTo>
                  <a:pt x="700489" y="389890"/>
                </a:lnTo>
                <a:lnTo>
                  <a:pt x="85269" y="389890"/>
                </a:lnTo>
                <a:cubicBezTo>
                  <a:pt x="38162" y="389890"/>
                  <a:pt x="0" y="351713"/>
                  <a:pt x="0" y="304602"/>
                </a:cubicBezTo>
                <a:cubicBezTo>
                  <a:pt x="0" y="269277"/>
                  <a:pt x="21482" y="238970"/>
                  <a:pt x="52093" y="226010"/>
                </a:cubicBezTo>
                <a:lnTo>
                  <a:pt x="73318" y="221732"/>
                </a:lnTo>
                <a:lnTo>
                  <a:pt x="73099" y="219313"/>
                </a:lnTo>
                <a:cubicBezTo>
                  <a:pt x="73099" y="152021"/>
                  <a:pt x="127648" y="97473"/>
                  <a:pt x="194917" y="97473"/>
                </a:cubicBezTo>
                <a:cubicBezTo>
                  <a:pt x="211745" y="97473"/>
                  <a:pt x="227765" y="100884"/>
                  <a:pt x="242319" y="107039"/>
                </a:cubicBezTo>
                <a:lnTo>
                  <a:pt x="255443" y="115884"/>
                </a:lnTo>
                <a:lnTo>
                  <a:pt x="261932" y="94873"/>
                </a:lnTo>
                <a:cubicBezTo>
                  <a:pt x="285504" y="39115"/>
                  <a:pt x="340713" y="0"/>
                  <a:pt x="405050" y="0"/>
                </a:cubicBezTo>
                <a:close/>
              </a:path>
            </a:pathLst>
          </a:custGeom>
          <a:solidFill>
            <a:srgbClr val="DBF3FB"/>
          </a:solidFill>
          <a:ln w="12700" cap="flat" cmpd="sng" algn="ctr">
            <a:solidFill>
              <a:schemeClr val="tx1"/>
            </a:solidFill>
            <a:prstDash val="solid"/>
            <a:headEnd type="none"/>
            <a:tailEnd type="none"/>
          </a:ln>
          <a:effectLst/>
        </p:spPr>
        <p:txBody>
          <a:bodyPr vert="horz" wrap="square" lIns="5580380" tIns="5805170" rIns="6372225" bIns="6195060" numCol="1" spcCol="215900" anchor="ctr"/>
          <a:lstStyle/>
          <a:p>
            <a:pPr algn="ctr">
              <a:defRPr>
                <a:solidFill>
                  <a:srgbClr val="FFFFFF"/>
                </a:solidFill>
              </a:defRPr>
            </a:pPr>
          </a:p>
        </p:txBody>
      </p:sp>
      <p:sp>
        <p:nvSpPr>
          <p:cNvPr id="31" name="Rectangle 283"/>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BAAAA0NzwAHCV0wAAAAAAAAAAAKY5Q19peQKddesT0RVV/+4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0NzwAHCV0wAAAAAAAAAAAAAAAAAAAAAAAAAAAAAAAAAAAAAAAAAAAC9WmQJ/f38A7vP3A8zMzADAwP8Af39/AAAAAAAAAAAAAAAAAAAAAAAAAAAAIQAAABgAAAAUAAAA7wYAABsRAADPCQAAZR4AABAAAAAmAAAACAAAAP//////////"/>
              </a:ext>
            </a:extLst>
          </p:cNvSpPr>
          <p:nvPr/>
        </p:nvSpPr>
        <p:spPr>
          <a:xfrm rot="16200000">
            <a:off x="280670" y="3627120"/>
            <a:ext cx="2160270" cy="467360"/>
          </a:xfrm>
          <a:prstGeom prst="rect">
            <a:avLst/>
          </a:prstGeom>
          <a:pattFill prst="ltUpDiag">
            <a:fgClr>
              <a:srgbClr val="D0DCF0"/>
            </a:fgClr>
            <a:bgClr>
              <a:srgbClr val="7095D3"/>
            </a:bgClr>
          </a:pattFill>
          <a:ln>
            <a:noFill/>
          </a:ln>
          <a:effectLst/>
        </p:spPr>
        <p:txBody>
          <a:bodyPr vert="horz" wrap="square" lIns="0" tIns="0" rIns="0" bIns="0" numCol="1" spcCol="215900" anchor="ctr"/>
          <a:lstStyle/>
          <a:p>
            <a:pPr algn="ctr"/>
            <a:r>
              <a:rPr sz="1400" b="1">
                <a:solidFill>
                  <a:schemeClr val="bg1"/>
                </a:solidFill>
                <a:latin typeface="Arial" pitchFamily="2" charset="0"/>
                <a:ea typeface="SimSun" pitchFamily="0" charset="0"/>
                <a:cs typeface="Times New Roman" pitchFamily="1" charset="0"/>
              </a:rPr>
              <a:t>Studio</a:t>
            </a:r>
            <a:endParaRPr sz="1400" b="1">
              <a:solidFill>
                <a:schemeClr val="bg1"/>
              </a:solidFill>
              <a:latin typeface="Arial" pitchFamily="2" charset="0"/>
              <a:ea typeface="SimSun" pitchFamily="0" charset="0"/>
              <a:cs typeface="Times New Roman" pitchFamily="1" charset="0"/>
            </a:endParaRPr>
          </a:p>
        </p:txBody>
      </p:sp>
      <p:sp>
        <p:nvSpPr>
          <p:cNvPr id="32" name="Rectangle 284"/>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BAAAA0NzwAHCV0wAAAAAAAAAAAKY5Q19peQKddesT0RVV/+4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0NzwAHCV0wAAAAAAAAAAAAAAAAAAAAAAAAAAAAAAAAAAAAAAAAAAAC9WmQJ/f38A7vP3A8zMzADAwP8Af39/AAAAAAAAAAAAAAAAAAAAAAAAAAAAIQAAABgAAAAUAAAASSUAABsRAAAoKAAAZR4AABAAAAAmAAAACAAAAP//////////"/>
              </a:ext>
            </a:extLst>
          </p:cNvSpPr>
          <p:nvPr/>
        </p:nvSpPr>
        <p:spPr>
          <a:xfrm rot="5400000">
            <a:off x="5214620" y="3627120"/>
            <a:ext cx="2160270" cy="466725"/>
          </a:xfrm>
          <a:prstGeom prst="rect">
            <a:avLst/>
          </a:prstGeom>
          <a:pattFill prst="ltUpDiag">
            <a:fgClr>
              <a:srgbClr val="D0DCF0"/>
            </a:fgClr>
            <a:bgClr>
              <a:srgbClr val="7095D3"/>
            </a:bgClr>
          </a:pattFill>
          <a:ln>
            <a:noFill/>
          </a:ln>
          <a:effectLst/>
        </p:spPr>
        <p:txBody>
          <a:bodyPr vert="horz" wrap="square" lIns="0" tIns="0" rIns="0" bIns="0" numCol="1" spcCol="215900" anchor="ctr"/>
          <a:lstStyle/>
          <a:p>
            <a:pPr algn="ctr"/>
            <a:r>
              <a:rPr sz="1400" b="1">
                <a:solidFill>
                  <a:srgbClr val="FFFFFF"/>
                </a:solidFill>
                <a:latin typeface="Arial" pitchFamily="2" charset="0"/>
                <a:ea typeface="SimSun" pitchFamily="0" charset="0"/>
                <a:cs typeface="Times New Roman" pitchFamily="1" charset="0"/>
              </a:rPr>
              <a:t>APIs</a:t>
            </a:r>
            <a:endParaRPr sz="1400" b="1">
              <a:solidFill>
                <a:srgbClr val="FFFFFF"/>
              </a:solidFill>
              <a:latin typeface="Arial" pitchFamily="2" charset="0"/>
              <a:ea typeface="SimSun" pitchFamily="0" charset="0"/>
              <a:cs typeface="Times New Roman" pitchFamily="1" charset="0"/>
            </a:endParaRPr>
          </a:p>
        </p:txBody>
      </p:sp>
      <p:sp>
        <p:nvSpPr>
          <p:cNvPr id="33" name="Rectangle 286"/>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BAAAA0NzwAHCV0wAAAAAAAAAAAKY5Q19peQKddesT0RVV/+4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0NzwAHCV0wAAAAAAAAAAAAAAAAAAAAAAAAAAAAAAAAAAAAAAAAAAAC9WmQJ/f38A7vP3A8zMzADAwP8Af39/AAAAAAAAAAAAAAAAAAAAAAAAAAAAIQAAABgAAAAUAAAAeB0AALoNAAAoKAAAmRAAABAAAAAmAAAACAAAAP//////////"/>
              </a:ext>
            </a:extLst>
          </p:cNvSpPr>
          <p:nvPr/>
        </p:nvSpPr>
        <p:spPr>
          <a:xfrm>
            <a:off x="4790440" y="2231390"/>
            <a:ext cx="1737360" cy="466725"/>
          </a:xfrm>
          <a:prstGeom prst="rect">
            <a:avLst/>
          </a:prstGeom>
          <a:pattFill prst="ltUpDiag">
            <a:fgClr>
              <a:srgbClr val="D0DCF0"/>
            </a:fgClr>
            <a:bgClr>
              <a:srgbClr val="7095D3"/>
            </a:bgClr>
          </a:pattFill>
          <a:ln>
            <a:noFill/>
          </a:ln>
          <a:effectLst/>
        </p:spPr>
        <p:txBody>
          <a:bodyPr vert="horz" wrap="square" lIns="0" tIns="0" rIns="0" bIns="0" numCol="1" spcCol="215900" anchor="ctr"/>
          <a:lstStyle/>
          <a:p>
            <a:pPr algn="ctr"/>
            <a:r>
              <a:rPr sz="1400" b="1">
                <a:solidFill>
                  <a:srgbClr val="FFFFFF"/>
                </a:solidFill>
                <a:latin typeface="Arial" pitchFamily="2" charset="0"/>
                <a:ea typeface="SimSun" pitchFamily="0" charset="0"/>
                <a:cs typeface="Times New Roman" pitchFamily="1" charset="0"/>
              </a:rPr>
              <a:t>Manage</a:t>
            </a:r>
            <a:endParaRPr sz="1400" b="1">
              <a:solidFill>
                <a:srgbClr val="FFFFFF"/>
              </a:solidFill>
              <a:latin typeface="Arial" pitchFamily="2" charset="0"/>
              <a:ea typeface="SimSun" pitchFamily="0" charset="0"/>
              <a:cs typeface="Times New Roman" pitchFamily="1" charset="0"/>
            </a:endParaRPr>
          </a:p>
        </p:txBody>
      </p:sp>
      <p:sp>
        <p:nvSpPr>
          <p:cNvPr id="34" name="Rectangle 287"/>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BAAAA0NzwAHCV0wAAAAAAAAAAAKY5Q19peQKddesT0RVV/+4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0NzwAHCV0wAAAAAAAAAAAAAAAAAAAAAAAAAAAAAAAAAAAAAAAAAAAC9WmQJ/f38A7vP3A8zMzADAwP8Af39/AAAAAAAAAAAAAAAAAAAAAAAAAAAAIQAAABgAAAAUAAAANBIAALoNAADkHAAAmRAAABAAAAAmAAAACAAAAP//////////"/>
              </a:ext>
            </a:extLst>
          </p:cNvSpPr>
          <p:nvPr/>
        </p:nvSpPr>
        <p:spPr>
          <a:xfrm>
            <a:off x="2959100" y="2231390"/>
            <a:ext cx="1737360" cy="466725"/>
          </a:xfrm>
          <a:prstGeom prst="rect">
            <a:avLst/>
          </a:prstGeom>
          <a:pattFill prst="ltUpDiag">
            <a:fgClr>
              <a:srgbClr val="D0DCF0"/>
            </a:fgClr>
            <a:bgClr>
              <a:srgbClr val="7095D3"/>
            </a:bgClr>
          </a:pattFill>
          <a:ln>
            <a:noFill/>
          </a:ln>
          <a:effectLst/>
        </p:spPr>
        <p:txBody>
          <a:bodyPr vert="horz" wrap="square" lIns="0" tIns="0" rIns="0" bIns="0" numCol="1" spcCol="215900" anchor="ctr"/>
          <a:lstStyle/>
          <a:p>
            <a:pPr algn="ctr"/>
            <a:r>
              <a:rPr sz="1400" b="1">
                <a:solidFill>
                  <a:srgbClr val="FFFFFF"/>
                </a:solidFill>
                <a:latin typeface="Arial" pitchFamily="2" charset="0"/>
                <a:ea typeface="SimSun" pitchFamily="0" charset="0"/>
                <a:cs typeface="Times New Roman" pitchFamily="1" charset="0"/>
              </a:rPr>
              <a:t>Deploy</a:t>
            </a:r>
            <a:endParaRPr sz="1400" b="1">
              <a:solidFill>
                <a:srgbClr val="FFFFFF"/>
              </a:solidFill>
              <a:latin typeface="Arial" pitchFamily="2" charset="0"/>
              <a:ea typeface="SimSun" pitchFamily="0" charset="0"/>
              <a:cs typeface="Times New Roman" pitchFamily="1" charset="0"/>
            </a:endParaRPr>
          </a:p>
        </p:txBody>
      </p:sp>
      <p:sp>
        <p:nvSpPr>
          <p:cNvPr id="35" name="Rectangle 288"/>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BAAAA0NzwAHCV0wAAAAAAAAAAAKY5Q19peQKddesT0RVV/+4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0NzwAHCV0wAAAAAAAAAAAAAAAAAAAAAAAAAAAAAAAAAAAAAAAAAAAC9WmQJ/f38A7vP3A8zMzADAwP8Af39/AAAAAAAAAAAAAAAAAAAAAAAAAAAAIQAAABgAAAAUAAAA7wYAALoNAACfEQAAmRAAABAAAAAmAAAACAAAAP//////////"/>
              </a:ext>
            </a:extLst>
          </p:cNvSpPr>
          <p:nvPr/>
        </p:nvSpPr>
        <p:spPr>
          <a:xfrm>
            <a:off x="1127125" y="2231390"/>
            <a:ext cx="1737360" cy="466725"/>
          </a:xfrm>
          <a:prstGeom prst="rect">
            <a:avLst/>
          </a:prstGeom>
          <a:pattFill prst="ltUpDiag">
            <a:fgClr>
              <a:srgbClr val="D0DCF0"/>
            </a:fgClr>
            <a:bgClr>
              <a:srgbClr val="7095D3"/>
            </a:bgClr>
          </a:pattFill>
          <a:ln>
            <a:noFill/>
          </a:ln>
          <a:effectLst/>
        </p:spPr>
        <p:txBody>
          <a:bodyPr vert="horz" wrap="square" lIns="0" tIns="0" rIns="0" bIns="0" numCol="1" spcCol="215900" anchor="ctr"/>
          <a:lstStyle/>
          <a:p>
            <a:pPr algn="ctr"/>
            <a:r>
              <a:rPr sz="1400" b="1">
                <a:solidFill>
                  <a:srgbClr val="FFFFFF"/>
                </a:solidFill>
                <a:latin typeface="Arial" pitchFamily="2" charset="0"/>
                <a:ea typeface="SimSun" pitchFamily="0" charset="0"/>
                <a:cs typeface="Times New Roman" pitchFamily="1" charset="0"/>
              </a:rPr>
              <a:t>Design</a:t>
            </a:r>
            <a:endParaRPr sz="1400" b="1">
              <a:solidFill>
                <a:srgbClr val="FFFFFF"/>
              </a:solidFill>
              <a:latin typeface="Arial" pitchFamily="2" charset="0"/>
              <a:ea typeface="SimSun" pitchFamily="0" charset="0"/>
              <a:cs typeface="Times New Roman" pitchFamily="1" charset="0"/>
            </a:endParaRPr>
          </a:p>
        </p:txBody>
      </p:sp>
      <p:sp>
        <p:nvSpPr>
          <p:cNvPr id="36" name="Rectangle 289"/>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BAAAA0NzwAHCV0wAAAAAAAAAAAKY5Q19peQKddesT0RVV/+4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0NzwAHCV0wAAAAAAAAAAAAAAAAAAAAAAAAAAAAAAAAAAAAAAAAAAAC9WmQJ/f38A7vP3A8zMzADAwP8Af39/AAAAAAAAAAAAAAAAAAAAAAAAAAAAIQAAABgAAAAUAAAA7wYAANceAAAoKAAAtiEAABAAAAAmAAAACAAAAP//////////"/>
              </a:ext>
            </a:extLst>
          </p:cNvSpPr>
          <p:nvPr/>
        </p:nvSpPr>
        <p:spPr>
          <a:xfrm>
            <a:off x="1127125" y="5013325"/>
            <a:ext cx="5400675" cy="466725"/>
          </a:xfrm>
          <a:prstGeom prst="rect">
            <a:avLst/>
          </a:prstGeom>
          <a:pattFill prst="ltUpDiag">
            <a:fgClr>
              <a:srgbClr val="D0DCF0"/>
            </a:fgClr>
            <a:bgClr>
              <a:srgbClr val="7095D3"/>
            </a:bgClr>
          </a:pattFill>
          <a:ln>
            <a:noFill/>
          </a:ln>
          <a:effectLst/>
        </p:spPr>
        <p:txBody>
          <a:bodyPr vert="horz" wrap="square" lIns="0" tIns="0" rIns="0" bIns="0" numCol="1" spcCol="215900" anchor="ctr"/>
          <a:lstStyle/>
          <a:p>
            <a:pPr algn="ctr"/>
            <a:r>
              <a:rPr sz="1400" b="1">
                <a:solidFill>
                  <a:srgbClr val="FFFFFF"/>
                </a:solidFill>
                <a:latin typeface="Arial" pitchFamily="2" charset="0"/>
                <a:ea typeface="SimSun" pitchFamily="0" charset="0"/>
                <a:cs typeface="Times New Roman" pitchFamily="1" charset="0"/>
              </a:rPr>
              <a:t>Connectors</a:t>
            </a:r>
            <a:endParaRPr sz="1400" b="1">
              <a:solidFill>
                <a:srgbClr val="FFFFFF"/>
              </a:solidFill>
              <a:latin typeface="Arial" pitchFamily="2" charset="0"/>
              <a:ea typeface="SimSun" pitchFamily="0" charset="0"/>
              <a:cs typeface="Times New Roman" pitchFamily="1" charset="0"/>
            </a:endParaRPr>
          </a:p>
        </p:txBody>
      </p:sp>
      <p:sp>
        <p:nvSpPr>
          <p:cNvPr id="37" name="Garis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gAAACxUmAAU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RRAAAPEhAABFEAAAXiMAABAAAAAmAAAACAAAAP//////////"/>
              </a:ext>
            </a:extLst>
          </p:cNvSpPr>
          <p:nvPr/>
        </p:nvSpPr>
        <p:spPr>
          <a:xfrm>
            <a:off x="2644775" y="5517515"/>
            <a:ext cx="0" cy="231775"/>
          </a:xfrm>
          <a:prstGeom prst="line">
            <a:avLst/>
          </a:prstGeom>
          <a:noFill/>
          <a:ln w="12700" cap="flat" cmpd="sng" algn="ctr">
            <a:solidFill>
              <a:srgbClr val="2C5498"/>
            </a:solidFill>
            <a:prstDash val="sysDash"/>
            <a:headEnd type="triangle" w="lg" len="med"/>
            <a:tailEnd type="triangle" w="lg" len="med"/>
          </a:ln>
          <a:effectLst/>
        </p:spPr>
      </p:sp>
      <p:sp>
        <p:nvSpPr>
          <p:cNvPr id="38" name="Straight Connector 8"/>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gAAACxUmAAU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7BUAAPEhAADsFQAAXiMAABAAAAAmAAAACAAAAP//////////"/>
              </a:ext>
            </a:extLst>
          </p:cNvSpPr>
          <p:nvPr/>
        </p:nvSpPr>
        <p:spPr>
          <a:xfrm>
            <a:off x="3563620" y="5517515"/>
            <a:ext cx="0" cy="231775"/>
          </a:xfrm>
          <a:prstGeom prst="line">
            <a:avLst/>
          </a:prstGeom>
          <a:noFill/>
          <a:ln w="12700" cap="flat" cmpd="sng" algn="ctr">
            <a:solidFill>
              <a:srgbClr val="2C5498"/>
            </a:solidFill>
            <a:prstDash val="sysDash"/>
            <a:headEnd type="triangle" w="lg" len="med"/>
            <a:tailEnd type="triangle" w="lg" len="med"/>
          </a:ln>
          <a:effectLst/>
        </p:spPr>
      </p:sp>
      <p:sp>
        <p:nvSpPr>
          <p:cNvPr id="39" name="Persegi panjang1"/>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pScAAA4kAACPKwAAECYAABAAAAAmAAAACAAAAP//////////"/>
              </a:ext>
            </a:extLst>
          </p:cNvSpPr>
          <p:nvPr/>
        </p:nvSpPr>
        <p:spPr>
          <a:xfrm>
            <a:off x="6444615" y="5861050"/>
            <a:ext cx="636270" cy="326390"/>
          </a:xfrm>
          <a:prstGeom prst="rect">
            <a:avLst/>
          </a:prstGeom>
          <a:noFill/>
          <a:ln>
            <a:noFill/>
          </a:ln>
          <a:effectLst/>
        </p:spPr>
        <p:txBody>
          <a:bodyPr vert="horz" wrap="square" lIns="0" tIns="0" rIns="0" bIns="0" numCol="1" spcCol="215900" anchor="t"/>
          <a:lstStyle/>
          <a:p>
            <a:pPr/>
            <a:r>
              <a:rPr sz="1050">
                <a:latin typeface="Arial" pitchFamily="2" charset="0"/>
                <a:ea typeface="SimSun" pitchFamily="0" charset="0"/>
                <a:cs typeface="Times New Roman" pitchFamily="1" charset="0"/>
              </a:rPr>
              <a:t>Cloud</a:t>
            </a:r>
            <a:endParaRPr sz="1050">
              <a:latin typeface="Arial" pitchFamily="2" charset="0"/>
              <a:ea typeface="SimSun" pitchFamily="0" charset="0"/>
              <a:cs typeface="Times New Roman" pitchFamily="1" charset="0"/>
            </a:endParaRPr>
          </a:p>
          <a:p>
            <a:pPr/>
            <a:r>
              <a:rPr sz="1050">
                <a:latin typeface="Arial" pitchFamily="2" charset="0"/>
                <a:ea typeface="SimSun" pitchFamily="0" charset="0"/>
                <a:cs typeface="Times New Roman" pitchFamily="1" charset="0"/>
              </a:rPr>
              <a:t>Apps</a:t>
            </a:r>
            <a:endParaRPr sz="1050">
              <a:latin typeface="Arial" pitchFamily="2" charset="0"/>
              <a:ea typeface="SimSun" pitchFamily="0" charset="0"/>
              <a:cs typeface="Times New Roman" pitchFamily="1" charset="0"/>
            </a:endParaRPr>
          </a:p>
        </p:txBody>
      </p:sp>
      <p:sp>
        <p:nvSpPr>
          <p:cNvPr id="40" name="Straight Connector 8"/>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gAAACxUmAAU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YQcAAPEhAABhBwAAXiMAABAAAAAmAAAACAAAAP//////////"/>
              </a:ext>
            </a:extLst>
          </p:cNvSpPr>
          <p:nvPr/>
        </p:nvSpPr>
        <p:spPr>
          <a:xfrm>
            <a:off x="1199515" y="5517515"/>
            <a:ext cx="0" cy="231775"/>
          </a:xfrm>
          <a:prstGeom prst="line">
            <a:avLst/>
          </a:prstGeom>
          <a:noFill/>
          <a:ln w="12700" cap="flat" cmpd="sng" algn="ctr">
            <a:solidFill>
              <a:srgbClr val="2C5498"/>
            </a:solidFill>
            <a:prstDash val="sysDash"/>
            <a:headEnd type="triangle" w="lg" len="med"/>
            <a:tailEnd type="triangle" w="lg" len="med"/>
          </a:ln>
          <a:effectLst/>
        </p:spPr>
      </p:sp>
      <p:sp>
        <p:nvSpPr>
          <p:cNvPr id="41" name="Straight Connector 8"/>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gAAACxUmAAU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MhwAAPEhAAAyHAAAXiMAABAAAAAmAAAACAAAAP//////////"/>
              </a:ext>
            </a:extLst>
          </p:cNvSpPr>
          <p:nvPr/>
        </p:nvSpPr>
        <p:spPr>
          <a:xfrm>
            <a:off x="4583430" y="5517515"/>
            <a:ext cx="0" cy="231775"/>
          </a:xfrm>
          <a:prstGeom prst="line">
            <a:avLst/>
          </a:prstGeom>
          <a:noFill/>
          <a:ln w="12700" cap="flat" cmpd="sng" algn="ctr">
            <a:solidFill>
              <a:srgbClr val="2C5498"/>
            </a:solidFill>
            <a:prstDash val="sysDash"/>
            <a:headEnd type="triangle" w="lg" len="med"/>
            <a:tailEnd type="triangle" w="lg" len="med"/>
          </a:ln>
          <a:effectLst/>
        </p:spPr>
      </p:sp>
      <p:sp>
        <p:nvSpPr>
          <p:cNvPr id="42" name="Garis7"/>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gAAACxUmAAUAAAAAQAAACMAAAAjAAAAIwAAAAEAAAACAAAAZAAAAJY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yiQAAPEhAADKJAAAXiMAABAAAAAmAAAACAAAAP//////////"/>
              </a:ext>
            </a:extLst>
          </p:cNvSpPr>
          <p:nvPr/>
        </p:nvSpPr>
        <p:spPr>
          <a:xfrm>
            <a:off x="5980430" y="5517515"/>
            <a:ext cx="0" cy="231775"/>
          </a:xfrm>
          <a:prstGeom prst="line">
            <a:avLst/>
          </a:prstGeom>
          <a:noFill/>
          <a:ln w="12700" cap="flat" cmpd="sng" algn="ctr">
            <a:solidFill>
              <a:srgbClr val="2C5498"/>
            </a:solidFill>
            <a:prstDash val="sysDash"/>
            <a:headEnd type="triangle" w="lg" len="med"/>
            <a:tailEnd type="triangle" w="lg" len="med"/>
          </a:ln>
          <a:effectLst/>
        </p:spPr>
      </p:sp>
      <p:cxnSp>
        <p:nvCxnSpPr>
          <p:cNvPr id="43" name="Elbow Connector 414"/>
          <p:cNvCxnSpPr>
            <a:extLst>
              <a:ext uri="smNativeData">
                <pr:smNativeData xmlns:pr="smNativeData" val="SMDATA_16_6hA1XRMAAAAlAAAADgAAAA0AAAAAkAAAAEgAAACQAAAASAAAAAAAAAAAAAAAAAAAAAEAAABQAAAAVRNE3Qcg8D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gAAACxUmAAU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wwMAAFkLAAB+BgAAwBcAABAAAAAmAAAACAAAAP//////////"/>
              </a:ext>
            </a:extLst>
          </p:cNvCxnSpPr>
          <p:nvPr/>
        </p:nvCxnSpPr>
        <p:spPr>
          <a:xfrm rot="5400000">
            <a:off x="-174625" y="2630805"/>
            <a:ext cx="2016125" cy="443865"/>
          </a:xfrm>
          <a:prstGeom prst="bentConnector3">
            <a:avLst>
              <a:gd name="adj1" fmla="val 100391"/>
            </a:avLst>
          </a:prstGeom>
          <a:noFill/>
          <a:ln w="12700" cap="flat" cmpd="sng" algn="ctr">
            <a:solidFill>
              <a:srgbClr val="2C5498"/>
            </a:solidFill>
            <a:prstDash val="sysDash"/>
            <a:headEnd type="none"/>
            <a:tailEnd type="triangle" w="lg" len="med"/>
          </a:ln>
          <a:effectLst/>
        </p:spPr>
      </p:cxnSp>
      <p:grpSp>
        <p:nvGrpSpPr>
          <p:cNvPr id="44" name="Group 415"/>
          <p:cNvGrpSpPr>
            <a:extLst>
              <a:ext uri="smNativeData">
                <pr:smNativeData xmlns:pr="smNativeData" val="SMDATA_7_6hA1XRMAAAAlAAAAAQAAAA8BAAAAkAAAAEgAAACQAAAASAAAAAAAAAAAAAAAAAAAABcAAAAUAAAAAAAAAAAAAAD/fwAA/38AAAAAAAAJAAAABAAAADIgAwAMAAAAEAAAAAAAAAAAAAAAAAAAAAAAAAAfAAAAVAAAAAAAAAAAAAAAAAAAAAAAAAAAAAAAAAAAAAAAAAAAAAAAAAAAAAAAAAAAAAAAAAAAAAAAAAAAAAAAAAAAAAAAAAAAAAAAAAAAAAAAAAAAAAAAAAAAACEAAAAYAAAAFAAAANQAAAA7CAAA9wkAAJMMAAAQAAAAJgAAAAgAAAD/////AAAAAA=="/>
              </a:ext>
            </a:extLst>
          </p:cNvGrpSpPr>
          <p:nvPr/>
        </p:nvGrpSpPr>
        <p:grpSpPr>
          <a:xfrm>
            <a:off x="134620" y="1337945"/>
            <a:ext cx="1485265" cy="706120"/>
            <a:chOff x="134620" y="1337945"/>
            <a:chExt cx="1485265" cy="706120"/>
          </a:xfrm>
        </p:grpSpPr>
        <p:pic>
          <p:nvPicPr>
            <p:cNvPr id="50" name="Picture 416" descr="man418.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IiIiI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HsCAAA7CAAA+QQAALkKAAAAAAAAJgAAAAgAAAD//////////w=="/>
                </a:ext>
              </a:extLst>
            </p:cNvPicPr>
            <p:nvPr/>
          </p:nvPicPr>
          <p:blipFill>
            <a:blip r:embed="rId2"/>
            <a:stretch>
              <a:fillRect/>
            </a:stretch>
          </p:blipFill>
          <p:spPr>
            <a:xfrm>
              <a:off x="403225" y="1337945"/>
              <a:ext cx="405130" cy="405130"/>
            </a:xfrm>
            <a:prstGeom prst="rect">
              <a:avLst/>
            </a:prstGeom>
            <a:noFill/>
            <a:ln>
              <a:noFill/>
            </a:ln>
            <a:effectLst/>
          </p:spPr>
        </p:pic>
        <p:pic>
          <p:nvPicPr>
            <p:cNvPr id="49" name="Picture 417"/>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C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NIFAAA7CAAAUAgAALkKAAAAAAAAJgAAAAgAAAD//////////w=="/>
                </a:ext>
              </a:extLst>
            </p:cNvPicPr>
            <p:nvPr/>
          </p:nvPicPr>
          <p:blipFill>
            <a:blip r:embed="rId3"/>
            <a:stretch>
              <a:fillRect/>
            </a:stretch>
          </p:blipFill>
          <p:spPr>
            <a:xfrm>
              <a:off x="946150" y="1337945"/>
              <a:ext cx="405130" cy="405130"/>
            </a:xfrm>
            <a:prstGeom prst="rect">
              <a:avLst/>
            </a:prstGeom>
            <a:noFill/>
            <a:ln>
              <a:noFill/>
            </a:ln>
            <a:effectLst/>
          </p:spPr>
        </p:pic>
        <p:grpSp>
          <p:nvGrpSpPr>
            <p:cNvPr id="46" name="Group 418"/>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PkEAADxCAAA7gUAAAMKAAAAAAAAJgAAAAgAAAD/////AAAAAA=="/>
                </a:ext>
              </a:extLst>
            </p:cNvGrpSpPr>
            <p:nvPr/>
          </p:nvGrpSpPr>
          <p:grpSpPr>
            <a:xfrm>
              <a:off x="808355" y="1453515"/>
              <a:ext cx="155575" cy="173990"/>
              <a:chOff x="808355" y="1453515"/>
              <a:chExt cx="155575" cy="173990"/>
            </a:xfrm>
          </p:grpSpPr>
          <p:cxnSp>
            <p:nvCxnSpPr>
              <p:cNvPr id="48" name="Straight Arrow Connector 420"/>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E+BvQwt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V/f38A7vP3A8zMzADAwP8Af39/AAAAAAAAAAAAAAAAAAAAAAAAAAAAIQAAABgAAAAUAAAAcwUAAIkJAABzBQAAfgoAAAAAAAAmAAAACAAAAP//////////"/>
                  </a:ext>
                </a:extLst>
              </p:cNvCxnSpPr>
              <p:nvPr/>
            </p:nvCxnSpPr>
            <p:spPr>
              <a:xfrm>
                <a:off x="808355" y="1627505"/>
                <a:ext cx="155575" cy="0"/>
              </a:xfrm>
              <a:prstGeom prst="straightConnector1">
                <a:avLst/>
              </a:prstGeom>
              <a:noFill/>
              <a:ln w="28575" cap="flat" cmpd="sng" algn="ctr">
                <a:solidFill>
                  <a:schemeClr val="accent1"/>
                </a:solidFill>
                <a:prstDash val="solid"/>
                <a:headEnd type="none"/>
                <a:tailEnd type="triangle" w="lg" len="med"/>
              </a:ln>
              <a:effectLst/>
            </p:spPr>
          </p:cxnSp>
          <p:cxnSp>
            <p:nvCxnSpPr>
              <p:cNvPr id="47" name="Straight Arrow Connector 421"/>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MBQTQ0t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Eq95QZ/f38A7vP3A8zMzADAwP8Af39/AAAAAAAAAAAAAAAAAAAAAAAAAAAAIQAAABgAAAAUAAAAcwUAAHcIAABzBQAAbAkAAAAAAAAmAAAACAAAAP//////////"/>
                  </a:ext>
                </a:extLst>
              </p:cNvCxnSpPr>
              <p:nvPr/>
            </p:nvCxnSpPr>
            <p:spPr>
              <a:xfrm>
                <a:off x="808355" y="1453515"/>
                <a:ext cx="155575" cy="0"/>
              </a:xfrm>
              <a:prstGeom prst="straightConnector1">
                <a:avLst/>
              </a:prstGeom>
              <a:noFill/>
              <a:ln w="28575" cap="flat" cmpd="sng" algn="ctr">
                <a:solidFill>
                  <a:schemeClr val="accent2"/>
                </a:solidFill>
                <a:prstDash val="solid"/>
                <a:headEnd type="none"/>
                <a:tailEnd type="triangle" w="lg" len="med"/>
              </a:ln>
              <a:effectLst/>
            </p:spPr>
          </p:cxnSp>
        </p:grpSp>
        <p:sp>
          <p:nvSpPr>
            <p:cNvPr id="45" name="TextBox 37"/>
            <p:cNvSpPr>
              <a:extLst>
                <a:ext uri="smNativeData">
                  <pr:smNativeData xmlns:pr="smNativeData" val="SMDATA_16_6hA1XRMAAAAlAAAAZAAAAE0AAAAAAAAAAEgAAAAAAAAAVgAAAAAAAAAAAAAAAAAAAAEAAABQAAAAAAAAAAAA4D8AAAAAAADgPwAAAAAAAOA/AAAAAAAA4D8AAAAAAADgPwAAAAAAAOA/AAAAAAAA4D8AAAAAAADgPwAAAAAAAOA/AAAAAAAA4D8CAAAAjAAAAAEAAAAAAAAAlqa4AP///wgAAAAAAAAAAAAAAAAAAAAAAAAAAAAAAAAAAAAAZAAAAAEAAABAAAAAAAAAAAAAAAAAAAAAAAAAAAAAAAAAAAAAAAAAAAAAAAAAAAAAAAAAAAAAAAAAAAAAAAAAAAAAAAAAAAAAAAAAAAAAAAAAAAAAAAAAAAAAAAAAAAAAFAAAADwAAAAAAAAAAAAAACNAcgAo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NAcgB/f38A7vP3A8zMzADAwP8Af39/AAAAAAAAAAAAAAAAAAAAAAAAAAAAIQAAABgAAAAUAAAA1AAAAOgKAAD3CQAAkwwAAAAgAAAmAAAACAAAAP//////////"/>
                </a:ext>
              </a:extLst>
            </p:cNvSpPr>
            <p:nvPr/>
          </p:nvSpPr>
          <p:spPr>
            <a:xfrm>
              <a:off x="134620" y="1772920"/>
              <a:ext cx="1485265" cy="271145"/>
            </a:xfrm>
            <a:prstGeom prst="rect">
              <a:avLst/>
            </a:prstGeom>
            <a:solidFill>
              <a:srgbClr val="96A6B8"/>
            </a:solidFill>
            <a:ln>
              <a:noFill/>
            </a:ln>
            <a:effectLst/>
          </p:spPr>
          <p:txBody>
            <a:bodyPr vert="horz" wrap="square" lIns="0" tIns="45720" rIns="0" bIns="54610" numCol="1" spcCol="215900" anchor="t"/>
            <a:lstStyle/>
            <a:p>
              <a:pPr algn="ctr" defTabSz="457200">
                <a:tabLst/>
                <a:defRPr>
                  <a:solidFill>
                    <a:srgbClr val="FFFFFF"/>
                  </a:solidFill>
                </a:defRPr>
              </a:pPr>
              <a:r>
                <a:rPr sz="1100">
                  <a:latin typeface="Arial" pitchFamily="2" charset="0"/>
                  <a:ea typeface="SimSun" pitchFamily="0" charset="0"/>
                  <a:cs typeface="Times New Roman" pitchFamily="1" charset="0"/>
                </a:rPr>
                <a:t>Development team</a:t>
              </a:r>
              <a:endParaRPr sz="1100">
                <a:latin typeface="Arial" pitchFamily="2" charset="0"/>
                <a:ea typeface="SimSun" pitchFamily="0" charset="0"/>
                <a:cs typeface="Times New Roman" pitchFamily="1" charset="0"/>
              </a:endParaRPr>
            </a:p>
          </p:txBody>
        </p:sp>
      </p:grpSp>
      <p:cxnSp>
        <p:nvCxnSpPr>
          <p:cNvPr id="51" name="Straight Arrow Connector 324"/>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gAAACxUmAAU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KyQAAHYKAAAsJAAAkA0AABAAAAAmAAAACAAAAP//////////"/>
              </a:ext>
            </a:extLst>
          </p:cNvCxnSpPr>
          <p:nvPr/>
        </p:nvCxnSpPr>
        <p:spPr>
          <a:xfrm rot="5400000">
            <a:off x="5628005" y="1951990"/>
            <a:ext cx="504190" cy="635"/>
          </a:xfrm>
          <a:prstGeom prst="straightConnector1">
            <a:avLst/>
          </a:prstGeom>
          <a:noFill/>
          <a:ln w="12700" cap="flat" cmpd="sng" algn="ctr">
            <a:solidFill>
              <a:srgbClr val="2C5498"/>
            </a:solidFill>
            <a:prstDash val="sysDash"/>
            <a:headEnd type="none"/>
            <a:tailEnd type="triangle" w="lg" len="med"/>
          </a:ln>
          <a:effectLst/>
        </p:spPr>
      </p:cxnSp>
      <p:cxnSp>
        <p:nvCxnSpPr>
          <p:cNvPr id="52" name="Konektor1"/>
          <p:cNvCxnSpPr>
            <a:endCxn id="34" idx="0"/>
            <a:extLst>
              <a:ext uri="smNativeData">
                <pr:smNativeData xmlns:pr="smNativeData" val="SMDATA_16_6hA1XRMAAAAlAAAADg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gAAACxUmAAU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jBcAALANAADwHQAAug0AABAAAAAmAAAACAAAAP//////////"/>
              </a:ext>
            </a:extLst>
          </p:cNvCxnSpPr>
          <p:nvPr/>
        </p:nvCxnSpPr>
        <p:spPr>
          <a:xfrm rot="5400000">
            <a:off x="4344035" y="1708785"/>
            <a:ext cx="6350" cy="1038860"/>
          </a:xfrm>
          <a:prstGeom prst="bentConnector2">
            <a:avLst/>
          </a:prstGeom>
          <a:noFill/>
          <a:ln w="12700" cap="flat" cmpd="sng" algn="ctr">
            <a:solidFill>
              <a:srgbClr val="2C5498"/>
            </a:solidFill>
            <a:prstDash val="sysDash"/>
            <a:headEnd type="none"/>
            <a:tailEnd type="triangle" w="lg" len="med"/>
          </a:ln>
          <a:effectLst/>
        </p:spPr>
      </p:cxnSp>
      <p:cxnSp>
        <p:nvCxnSpPr>
          <p:cNvPr id="53" name="Straight Arrow Connector 324"/>
          <p:cNvCxnSpPr>
            <a:endCxn id="35" idx="0"/>
            <a:extLst>
              <a:ext uri="smNativeData">
                <pr:smNativeData xmlns:pr="smNativeData" val="SMDATA_16_6hA1XRMAAAAlAAAADg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gAAACxUmAAU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9wkAAL0LAABHDAAAug0AABAAAAAmAAAACAAAAP//////////"/>
              </a:ext>
            </a:extLst>
          </p:cNvCxnSpPr>
          <p:nvPr/>
        </p:nvCxnSpPr>
        <p:spPr>
          <a:xfrm>
            <a:off x="1619885" y="1908175"/>
            <a:ext cx="375920" cy="323215"/>
          </a:xfrm>
          <a:prstGeom prst="bentConnector2">
            <a:avLst/>
          </a:prstGeom>
          <a:noFill/>
          <a:ln w="12700" cap="flat" cmpd="sng" algn="ctr">
            <a:solidFill>
              <a:srgbClr val="2C5498"/>
            </a:solidFill>
            <a:prstDash val="sysDash"/>
            <a:headEnd type="none"/>
            <a:tailEnd type="triangle" w="lg" len="med"/>
          </a:ln>
          <a:effectLst/>
        </p:spPr>
      </p:cxnSp>
      <p:grpSp>
        <p:nvGrpSpPr>
          <p:cNvPr id="54" name="Group 435"/>
          <p:cNvGrpSpPr>
            <a:extLst>
              <a:ext uri="smNativeData">
                <pr:smNativeData xmlns:pr="smNativeData" val="SMDATA_7_6hA1XRMAAAAlAAAAAQAAAA8BAAAAkAAAAEgAAACQAAAASAAAAAAAAAAAAAAAAAAAABcAAAAUAAAAAAAAAAAAAAD/fwAA/38AAAAAAAAJAAAABAAAALr///8MAAAAEAAAAAAAAAAAAAAAAAAAAAAAAAAfAAAAVAAAAAAAAAAAAAAAAAAAAAAAAAAAAAAAAAAAAAAAAAAAAAAAAAAAAAAAAAAAAAAAAAAAAAAAAAAAAAAAAAAAAAAAAAAAAAAAAAAAAAAAAAAAAAAAAAAAACEAAAAYAAAAFAAAAOYdAAA7CAAA5ycAAJMMAAAQAAAAJgAAAAgAAAD/////AAAAAA=="/>
              </a:ext>
            </a:extLst>
          </p:cNvGrpSpPr>
          <p:nvPr/>
        </p:nvGrpSpPr>
        <p:grpSpPr>
          <a:xfrm>
            <a:off x="4860290" y="1337945"/>
            <a:ext cx="1626235" cy="706120"/>
            <a:chOff x="4860290" y="1337945"/>
            <a:chExt cx="1626235" cy="706120"/>
          </a:xfrm>
        </p:grpSpPr>
        <p:pic>
          <p:nvPicPr>
            <p:cNvPr id="60" name="Picture 436" descr="man418.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PwfAAA7CAAAeiIAALkKAAAAAAAAJgAAAAgAAAD//////////w=="/>
                </a:ext>
              </a:extLst>
            </p:cNvPicPr>
            <p:nvPr/>
          </p:nvPicPr>
          <p:blipFill>
            <a:blip r:embed="rId2"/>
            <a:stretch>
              <a:fillRect/>
            </a:stretch>
          </p:blipFill>
          <p:spPr>
            <a:xfrm>
              <a:off x="5199380" y="1337945"/>
              <a:ext cx="405130" cy="405130"/>
            </a:xfrm>
            <a:prstGeom prst="rect">
              <a:avLst/>
            </a:prstGeom>
            <a:noFill/>
            <a:ln>
              <a:noFill/>
            </a:ln>
            <a:effectLst/>
          </p:spPr>
        </p:pic>
        <p:pic>
          <p:nvPicPr>
            <p:cNvPr id="59" name="Picture 437"/>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FMjAAA7CAAA0SUAALkKAAAAAAAAJgAAAAgAAAD//////////w=="/>
                </a:ext>
              </a:extLst>
            </p:cNvPicPr>
            <p:nvPr/>
          </p:nvPicPr>
          <p:blipFill>
            <a:blip r:embed="rId3"/>
            <a:stretch>
              <a:fillRect/>
            </a:stretch>
          </p:blipFill>
          <p:spPr>
            <a:xfrm>
              <a:off x="5742305" y="1337945"/>
              <a:ext cx="405130" cy="405130"/>
            </a:xfrm>
            <a:prstGeom prst="rect">
              <a:avLst/>
            </a:prstGeom>
            <a:noFill/>
            <a:ln>
              <a:noFill/>
            </a:ln>
            <a:effectLst/>
          </p:spPr>
        </p:pic>
        <p:sp>
          <p:nvSpPr>
            <p:cNvPr id="58" name="Persegi panjang2"/>
            <p:cNvSpPr>
              <a:extLst>
                <a:ext uri="smNativeData">
                  <pr:smNativeData xmlns:pr="smNativeData" val="SMDATA_16_6hA1XRMAAAAlAAAAZAAAAE0AAAAAAAAAAEgAAAAAAAAAVgAAAAAAAAAAAAAAAAAAAAEAAABQAAAAAAAAAAAA4D8AAAAAAADgPwAAAAAAAOA/AAAAAAAA4D8AAAAAAADgPwAAAAAAAOA/AAAAAAAA4D8AAAAAAADgPwAAAAAAAOA/AAAAAAAA4D8CAAAAjAAAAAEAAAAAAAAAlqa4AP///wgAAAAAAAAAAAAAAAAAAAAAAAAAAAAAAAAAAAAAZAAAAAEAAABAAAAAAAAAAAAAAAAAAAAAAAAAAAAAAAAAAAAAAAAAAAAAAAAAAAAAAAAAAAAAAAAAAAAAAAAAAAAAAAAAAAAAAAAAAAAAAAAAAAAAAAAAAAAAAAAAAAAAFAAAADwAAAAAAAAAAAAAACNAcgAo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NAcgB/f38A7vP3A8zMzADAwP8Af39/AAAAAAAAAAAAAAAAAAAAAAAAAAAAIQAAABgAAAAUAAAA5h0AAOgKAADnJwAAkwwAAAAgAAAmAAAACAAAAP//////////"/>
                </a:ext>
              </a:extLst>
            </p:cNvSpPr>
            <p:nvPr/>
          </p:nvSpPr>
          <p:spPr>
            <a:xfrm>
              <a:off x="4860290" y="1772920"/>
              <a:ext cx="1626235" cy="271145"/>
            </a:xfrm>
            <a:prstGeom prst="rect">
              <a:avLst/>
            </a:prstGeom>
            <a:solidFill>
              <a:srgbClr val="96A6B8"/>
            </a:solidFill>
            <a:ln>
              <a:noFill/>
            </a:ln>
            <a:effectLst/>
          </p:spPr>
          <p:txBody>
            <a:bodyPr vert="horz" wrap="square" lIns="0" tIns="45720" rIns="0" bIns="54610" numCol="1" spcCol="215900" anchor="t"/>
            <a:lstStyle/>
            <a:p>
              <a:pPr algn="ctr" defTabSz="457200">
                <a:tabLst/>
                <a:defRPr>
                  <a:solidFill>
                    <a:srgbClr val="FFFFFF"/>
                  </a:solidFill>
                </a:defRPr>
              </a:pPr>
              <a:r>
                <a:rPr sz="1100">
                  <a:latin typeface="Arial" pitchFamily="2" charset="0"/>
                  <a:ea typeface="SimSun" pitchFamily="0" charset="0"/>
                  <a:cs typeface="Times New Roman" pitchFamily="1" charset="0"/>
                </a:rPr>
                <a:t>Operations Team</a:t>
              </a:r>
              <a:endParaRPr sz="1100">
                <a:latin typeface="Arial" pitchFamily="2" charset="0"/>
                <a:ea typeface="SimSun" pitchFamily="0" charset="0"/>
                <a:cs typeface="Times New Roman" pitchFamily="1" charset="0"/>
              </a:endParaRPr>
            </a:p>
          </p:txBody>
        </p:sp>
        <p:grpSp>
          <p:nvGrpSpPr>
            <p:cNvPr id="55" name="Group 439"/>
            <p:cNvGrpSpPr>
              <a:extLst>
                <a:ext uri="smNativeData">
                  <pr:smNativeData xmlns:pr="smNativeData" val="SMDATA_7_6hA1XRMAAAAlAAAAAQAAAA8BAAAAkAAAAEgAAACQAAAASAAAAAAAAAAAAAAAAAAAABcAAAAUAAAAAAAAAAAAAAD/fwAA/38AAAAAAAAJAAAABAAAAFsfAQAMAAAAEAAAAAAAAAAAAAAAAAAAAAAAAAAfAAAAVAAAAAAAAAAAAAAAAAAAAAAAAAAAAAAAAAAAAAAAAAAAAAAAAAAAAAAAAAAAAAAAAAAAAAAAAAAAAAAAAAAAAAAAAAAAAAAAAAAAAAAAAAAAAAAAAAAAACEAAAAYAAAAFAAAAFQiAADiCAAASSMAAPQJAAAAAAAAJgAAAAgAAAD/////AAAAAA=="/>
                </a:ext>
              </a:extLst>
            </p:cNvGrpSpPr>
            <p:nvPr/>
          </p:nvGrpSpPr>
          <p:grpSpPr>
            <a:xfrm>
              <a:off x="5580380" y="1443990"/>
              <a:ext cx="155575" cy="173990"/>
              <a:chOff x="5580380" y="1443990"/>
              <a:chExt cx="155575" cy="173990"/>
            </a:xfrm>
          </p:grpSpPr>
          <p:cxnSp>
            <p:nvCxnSpPr>
              <p:cNvPr id="57" name="Straight Arrow Connector 440"/>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E+BvQwt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V/f38A7vP3A8zMzADAwP8Af39/AAAAAAAAAAAAAAAAAAAAAAAAAAAAIQAAABgAAAAUAAAAziIAAHoJAADOIgAAbwoAAAAAAAAmAAAACAAAAP//////////"/>
                  </a:ext>
                </a:extLst>
              </p:cNvCxnSpPr>
              <p:nvPr/>
            </p:nvCxnSpPr>
            <p:spPr>
              <a:xfrm>
                <a:off x="5580380" y="1617980"/>
                <a:ext cx="155575" cy="0"/>
              </a:xfrm>
              <a:prstGeom prst="straightConnector1">
                <a:avLst/>
              </a:prstGeom>
              <a:noFill/>
              <a:ln w="28575" cap="flat" cmpd="sng" algn="ctr">
                <a:solidFill>
                  <a:schemeClr val="accent1"/>
                </a:solidFill>
                <a:prstDash val="solid"/>
                <a:headEnd type="none"/>
                <a:tailEnd type="triangle" w="lg" len="med"/>
              </a:ln>
              <a:effectLst/>
            </p:spPr>
          </p:cxnSp>
          <p:cxnSp>
            <p:nvCxnSpPr>
              <p:cNvPr id="56" name="Straight Arrow Connector 441"/>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MBQTQ0t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Eq95QZ/f38A7vP3A8zMzADAwP8Af39/AAAAAAAAAAAAAAAAAAAAAAAAAAAAIQAAABgAAAAUAAAAziIAAGgIAADOIgAAXQkAAAAAAAAmAAAACAAAAP//////////"/>
                  </a:ext>
                </a:extLst>
              </p:cNvCxnSpPr>
              <p:nvPr/>
            </p:nvCxnSpPr>
            <p:spPr>
              <a:xfrm>
                <a:off x="5580380" y="1443990"/>
                <a:ext cx="155575" cy="0"/>
              </a:xfrm>
              <a:prstGeom prst="straightConnector1">
                <a:avLst/>
              </a:prstGeom>
              <a:noFill/>
              <a:ln w="28575" cap="flat" cmpd="sng" algn="ctr">
                <a:solidFill>
                  <a:schemeClr val="accent2"/>
                </a:solidFill>
                <a:prstDash val="solid"/>
                <a:headEnd type="none"/>
                <a:tailEnd type="triangle" w="lg" len="med"/>
              </a:ln>
              <a:effectLst/>
            </p:spPr>
          </p:cxnSp>
        </p:grpSp>
      </p:grpSp>
      <p:sp>
        <p:nvSpPr>
          <p:cNvPr id="61" name="Rectangle 444"/>
          <p:cNvSpPr>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Nvt2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Nvt2AB/f38A7vP3A8zMzADAwP8Af39/AAAAAAAAAAAAAAAAAAAAAAAAAAAAIQAAABgAAAAUAAAAMCsAAMsLAABDNgAAfyEAABAAAAAmAAAACAAAAP//////////"/>
              </a:ext>
            </a:extLst>
          </p:cNvSpPr>
          <p:nvPr/>
        </p:nvSpPr>
        <p:spPr>
          <a:xfrm>
            <a:off x="7020560" y="1917065"/>
            <a:ext cx="1800225" cy="3528060"/>
          </a:xfrm>
          <a:prstGeom prst="rect">
            <a:avLst/>
          </a:prstGeom>
          <a:noFill/>
          <a:ln w="9525" cap="flat" cmpd="sng" algn="ctr">
            <a:solidFill>
              <a:srgbClr val="DBEDD8"/>
            </a:solidFill>
            <a:prstDash val="solid"/>
            <a:headEnd type="none"/>
            <a:tailEnd type="none"/>
          </a:ln>
          <a:effectLst/>
        </p:spPr>
        <p:txBody>
          <a:bodyPr vert="horz" wrap="square" lIns="0" tIns="0" rIns="0" bIns="0" numCol="1" spcCol="215900" anchor="ctr"/>
          <a:lstStyle/>
          <a:p>
            <a:pPr algn="ctr">
              <a:lnSpc>
                <a:spcPts val="2400"/>
              </a:lnSpc>
            </a:pPr>
            <a:endParaRPr>
              <a:solidFill>
                <a:srgbClr val="444446"/>
              </a:solidFill>
              <a:latin typeface="Arial" pitchFamily="2" charset="0"/>
              <a:ea typeface="SimSun" pitchFamily="0" charset="0"/>
              <a:cs typeface="Times New Roman" pitchFamily="1" charset="0"/>
            </a:endParaRPr>
          </a:p>
        </p:txBody>
      </p:sp>
      <p:grpSp>
        <p:nvGrpSpPr>
          <p:cNvPr id="62" name="Group 445"/>
          <p:cNvGrpSpPr>
            <a:extLst>
              <a:ext uri="smNativeData">
                <pr:smNativeData xmlns:pr="smNativeData" val="SMDATA_7_6hA1XRMAAAAlAAAAAQAAAA8BAAAAkAAAAEgAAACQAAAASAAAAAAAAAAAAAAAAAAAABcAAAAUAAAAAAAAAAAAAAD/fwAA/38AAAAAAAAJAAAABAAAAG////8MAAAAEAAAAAAAAAAAAAAAAAAAAAAAAAAfAAAAVAAAAAAAAAAAAAAAAAAAAAAAAAAAAAAAAAAAAAAAAAAAAAAAAAAAAAAAAAAAAAAAAAAAAAAAAAAAAAAAAAAAAAAAAAAAAAAAAAAAAAAAAAAAAAAAAAAAACEAAAAYAAAAFAAAABIsAAChHAAAYDUAAFYgAAAQAAAAJgAAAAgAAAD/////AAAAAA=="/>
              </a:ext>
            </a:extLst>
          </p:cNvGrpSpPr>
          <p:nvPr/>
        </p:nvGrpSpPr>
        <p:grpSpPr>
          <a:xfrm>
            <a:off x="7164070" y="4653915"/>
            <a:ext cx="1512570" cy="602615"/>
            <a:chOff x="7164070" y="4653915"/>
            <a:chExt cx="1512570" cy="602615"/>
          </a:xfrm>
        </p:grpSpPr>
        <p:sp>
          <p:nvSpPr>
            <p:cNvPr id="65" name="Rectangle 446"/>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EiwAAKEcAABgNQAAViAAAAAgAAAmAAAACAAAAP//////////"/>
                </a:ext>
              </a:extLst>
            </p:cNvSpPr>
            <p:nvPr/>
          </p:nvSpPr>
          <p:spPr>
            <a:xfrm>
              <a:off x="7164070" y="4653915"/>
              <a:ext cx="1512570" cy="602615"/>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64" name="TextBox 447"/>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Vi8AADkdAAB9NAAAih8AAAAgAAAmAAAACAAAAP//////////"/>
                </a:ext>
              </a:extLst>
            </p:cNvSpPr>
            <p:nvPr/>
          </p:nvSpPr>
          <p:spPr>
            <a:xfrm>
              <a:off x="7694930" y="4750435"/>
              <a:ext cx="837565" cy="376555"/>
            </a:xfrm>
            <a:prstGeom prst="rect">
              <a:avLst/>
            </a:prstGeom>
            <a:noFill/>
            <a:ln>
              <a:noFill/>
            </a:ln>
            <a:effectLst/>
          </p:spPr>
          <p:txBody>
            <a:bodyPr vert="horz" wrap="none" lIns="0" tIns="0" rIns="0" bIns="0" numCol="1" spcCol="215900" anchor="t"/>
            <a:lstStyle/>
            <a:p>
              <a:pPr>
                <a:lnSpc>
                  <a:spcPts val="1480"/>
                </a:lnSpc>
              </a:pPr>
              <a:r>
                <a:rPr sz="1100">
                  <a:solidFill>
                    <a:schemeClr val="tx2"/>
                  </a:solidFill>
                  <a:latin typeface="Arial" pitchFamily="2" charset="0"/>
                  <a:ea typeface="SimSun" pitchFamily="0" charset="0"/>
                  <a:cs typeface="Times New Roman" pitchFamily="1" charset="0"/>
                </a:rPr>
                <a:t>Extensive </a:t>
              </a:r>
              <a:endParaRPr sz="1100">
                <a:solidFill>
                  <a:schemeClr val="tx2"/>
                </a:solidFill>
                <a:latin typeface="Arial" pitchFamily="2" charset="0"/>
                <a:ea typeface="SimSun" pitchFamily="0" charset="0"/>
                <a:cs typeface="Times New Roman" pitchFamily="1" charset="0"/>
              </a:endParaRPr>
            </a:p>
            <a:p>
              <a:pPr>
                <a:lnSpc>
                  <a:spcPts val="1480"/>
                </a:lnSpc>
              </a:pPr>
              <a:r>
                <a:rPr sz="1100">
                  <a:solidFill>
                    <a:schemeClr val="tx2"/>
                  </a:solidFill>
                  <a:latin typeface="Arial" pitchFamily="2" charset="0"/>
                  <a:ea typeface="SimSun" pitchFamily="0" charset="0"/>
                  <a:cs typeface="Times New Roman" pitchFamily="1" charset="0"/>
                </a:rPr>
                <a:t>Connectivity</a:t>
              </a:r>
              <a:endParaRPr sz="1100">
                <a:solidFill>
                  <a:schemeClr val="tx2"/>
                </a:solidFill>
                <a:latin typeface="Arial" pitchFamily="2" charset="0"/>
                <a:ea typeface="SimSun" pitchFamily="0" charset="0"/>
                <a:cs typeface="Times New Roman" pitchFamily="1" charset="0"/>
              </a:endParaRPr>
            </a:p>
          </p:txBody>
        </p:sp>
        <p:sp>
          <p:nvSpPr>
            <p:cNvPr id="63" name="L-Shape 448"/>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ziwAAK0dAACzLgAAxx4AAAAgAAAmAAAACAAAAP//////////"/>
                </a:ext>
              </a:extLst>
            </p:cNvSpPr>
            <p:nvPr/>
          </p:nvSpPr>
          <p:spPr>
            <a:xfrm rot="18953961">
              <a:off x="7283450" y="4824095"/>
              <a:ext cx="307975" cy="179070"/>
            </a:xfrm>
            <a:prstGeom prst="corner">
              <a:avLst>
                <a:gd name="adj1" fmla="val 50000"/>
                <a:gd name="adj2" fmla="val 39890"/>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66" name="Group 449"/>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IsAAAzGAAAYDUAAOgbAAAQAAAAJgAAAAgAAAD/////AAAAAA=="/>
              </a:ext>
            </a:extLst>
          </p:cNvGrpSpPr>
          <p:nvPr/>
        </p:nvGrpSpPr>
        <p:grpSpPr>
          <a:xfrm>
            <a:off x="7164070" y="3933825"/>
            <a:ext cx="1512570" cy="602615"/>
            <a:chOff x="7164070" y="3933825"/>
            <a:chExt cx="1512570" cy="602615"/>
          </a:xfrm>
        </p:grpSpPr>
        <p:sp>
          <p:nvSpPr>
            <p:cNvPr id="69" name="Rectangle 450"/>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EiwAADMYAABgNQAA6BsAAAAgAAAmAAAACAAAAP//////////"/>
                </a:ext>
              </a:extLst>
            </p:cNvSpPr>
            <p:nvPr/>
          </p:nvSpPr>
          <p:spPr>
            <a:xfrm>
              <a:off x="7164070" y="3933825"/>
              <a:ext cx="1512570" cy="602615"/>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68" name="TextBox 451"/>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fS8AAPUYAACkNAAARhsAAAAgAAAmAAAACAAAAP//////////"/>
                </a:ext>
              </a:extLst>
            </p:cNvSpPr>
            <p:nvPr/>
          </p:nvSpPr>
          <p:spPr>
            <a:xfrm>
              <a:off x="7719695" y="4057015"/>
              <a:ext cx="837565" cy="376555"/>
            </a:xfrm>
            <a:prstGeom prst="rect">
              <a:avLst/>
            </a:prstGeom>
            <a:noFill/>
            <a:ln>
              <a:noFill/>
            </a:ln>
            <a:effectLst/>
          </p:spPr>
          <p:txBody>
            <a:bodyPr vert="horz" wrap="none" lIns="0" tIns="0" rIns="0" bIns="0" numCol="1" spcCol="215900" anchor="t"/>
            <a:lstStyle/>
            <a:p>
              <a:pPr>
                <a:lnSpc>
                  <a:spcPts val="1480"/>
                </a:lnSpc>
              </a:pPr>
              <a:r>
                <a:rPr sz="1100">
                  <a:solidFill>
                    <a:schemeClr val="tx2"/>
                  </a:solidFill>
                  <a:latin typeface="Arial" pitchFamily="2" charset="0"/>
                  <a:ea typeface="SimSun" pitchFamily="0" charset="0"/>
                  <a:cs typeface="Times New Roman" pitchFamily="1" charset="0"/>
                </a:rPr>
                <a:t>Supports team </a:t>
              </a:r>
              <a:endParaRPr sz="1100">
                <a:solidFill>
                  <a:schemeClr val="tx2"/>
                </a:solidFill>
                <a:latin typeface="Arial" pitchFamily="2" charset="0"/>
                <a:ea typeface="SimSun" pitchFamily="0" charset="0"/>
                <a:cs typeface="Times New Roman" pitchFamily="1" charset="0"/>
              </a:endParaRPr>
            </a:p>
            <a:p>
              <a:pPr>
                <a:lnSpc>
                  <a:spcPts val="1480"/>
                </a:lnSpc>
              </a:pPr>
              <a:r>
                <a:rPr sz="1100">
                  <a:solidFill>
                    <a:schemeClr val="tx2"/>
                  </a:solidFill>
                  <a:latin typeface="Arial" pitchFamily="2" charset="0"/>
                  <a:ea typeface="SimSun" pitchFamily="0" charset="0"/>
                  <a:cs typeface="Times New Roman" pitchFamily="1" charset="0"/>
                </a:rPr>
                <a:t>development</a:t>
              </a:r>
              <a:endParaRPr sz="1100">
                <a:solidFill>
                  <a:schemeClr val="tx2"/>
                </a:solidFill>
                <a:latin typeface="Arial" pitchFamily="2" charset="0"/>
                <a:ea typeface="SimSun" pitchFamily="0" charset="0"/>
                <a:cs typeface="Times New Roman" pitchFamily="1" charset="0"/>
              </a:endParaRPr>
            </a:p>
          </p:txBody>
        </p:sp>
        <p:sp>
          <p:nvSpPr>
            <p:cNvPr id="67" name="L-Shape 452"/>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ziwAAG4ZAACzLgAAiRoAAAAgAAAmAAAACAAAAP//////////"/>
                </a:ext>
              </a:extLst>
            </p:cNvSpPr>
            <p:nvPr/>
          </p:nvSpPr>
          <p:spPr>
            <a:xfrm rot="18953961">
              <a:off x="7283450" y="4133850"/>
              <a:ext cx="307975" cy="179705"/>
            </a:xfrm>
            <a:prstGeom prst="corner">
              <a:avLst>
                <a:gd name="adj1" fmla="val 50000"/>
                <a:gd name="adj2" fmla="val 39749"/>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70" name="Group 453"/>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IsAADFEwAAYDUAAHoXAAAQAAAAJgAAAAgAAAD/////AAAAAA=="/>
              </a:ext>
            </a:extLst>
          </p:cNvGrpSpPr>
          <p:nvPr/>
        </p:nvGrpSpPr>
        <p:grpSpPr>
          <a:xfrm>
            <a:off x="7164070" y="3213735"/>
            <a:ext cx="1512570" cy="602615"/>
            <a:chOff x="7164070" y="3213735"/>
            <a:chExt cx="1512570" cy="602615"/>
          </a:xfrm>
        </p:grpSpPr>
        <p:sp>
          <p:nvSpPr>
            <p:cNvPr id="73" name="Rectangle 454"/>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EiwAAMUTAABgNQAAehcAAAAgAAAmAAAACAAAAP//////////"/>
                </a:ext>
              </a:extLst>
            </p:cNvSpPr>
            <p:nvPr/>
          </p:nvSpPr>
          <p:spPr>
            <a:xfrm>
              <a:off x="7164070" y="3213735"/>
              <a:ext cx="1512570" cy="602615"/>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72" name="TextBox 455"/>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Yi8AAGwUAACINAAAvRYAAAAgAAAmAAAACAAAAP//////////"/>
                </a:ext>
              </a:extLst>
            </p:cNvSpPr>
            <p:nvPr/>
          </p:nvSpPr>
          <p:spPr>
            <a:xfrm>
              <a:off x="7702550" y="3319780"/>
              <a:ext cx="836930" cy="376555"/>
            </a:xfrm>
            <a:prstGeom prst="rect">
              <a:avLst/>
            </a:prstGeom>
            <a:noFill/>
            <a:ln>
              <a:noFill/>
            </a:ln>
            <a:effectLst/>
          </p:spPr>
          <p:txBody>
            <a:bodyPr vert="horz" wrap="none" lIns="0" tIns="0" rIns="0" bIns="0" numCol="1" spcCol="215900" anchor="t"/>
            <a:lstStyle/>
            <a:p>
              <a:pPr>
                <a:lnSpc>
                  <a:spcPts val="1480"/>
                </a:lnSpc>
              </a:pPr>
              <a:r>
                <a:rPr sz="1100">
                  <a:solidFill>
                    <a:schemeClr val="tx2"/>
                  </a:solidFill>
                  <a:latin typeface="Arial" pitchFamily="2" charset="0"/>
                  <a:ea typeface="SimSun" pitchFamily="0" charset="0"/>
                  <a:cs typeface="Times New Roman" pitchFamily="1" charset="0"/>
                </a:rPr>
                <a:t>Built In </a:t>
              </a:r>
              <a:endParaRPr sz="1100">
                <a:solidFill>
                  <a:schemeClr val="tx2"/>
                </a:solidFill>
                <a:latin typeface="Arial" pitchFamily="2" charset="0"/>
                <a:ea typeface="SimSun" pitchFamily="0" charset="0"/>
                <a:cs typeface="Times New Roman" pitchFamily="1" charset="0"/>
              </a:endParaRPr>
            </a:p>
            <a:p>
              <a:pPr>
                <a:lnSpc>
                  <a:spcPts val="1480"/>
                </a:lnSpc>
              </a:pPr>
              <a:r>
                <a:rPr sz="1100">
                  <a:solidFill>
                    <a:schemeClr val="tx2"/>
                  </a:solidFill>
                  <a:latin typeface="Arial" pitchFamily="2" charset="0"/>
                  <a:ea typeface="SimSun" pitchFamily="0" charset="0"/>
                  <a:cs typeface="Times New Roman" pitchFamily="1" charset="0"/>
                </a:rPr>
                <a:t>Data Quality</a:t>
              </a:r>
              <a:endParaRPr sz="1100">
                <a:solidFill>
                  <a:schemeClr val="tx2"/>
                </a:solidFill>
                <a:latin typeface="Arial" pitchFamily="2" charset="0"/>
                <a:ea typeface="SimSun" pitchFamily="0" charset="0"/>
                <a:cs typeface="Times New Roman" pitchFamily="1" charset="0"/>
              </a:endParaRPr>
            </a:p>
          </p:txBody>
        </p:sp>
        <p:sp>
          <p:nvSpPr>
            <p:cNvPr id="71" name="L-Shape 456"/>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ziwAAP0UAACzLgAAFxYAAAAgAAAmAAAACAAAAP//////////"/>
                </a:ext>
              </a:extLst>
            </p:cNvSpPr>
            <p:nvPr/>
          </p:nvSpPr>
          <p:spPr>
            <a:xfrm rot="18953961">
              <a:off x="7283450" y="3411855"/>
              <a:ext cx="307975" cy="179070"/>
            </a:xfrm>
            <a:prstGeom prst="corner">
              <a:avLst>
                <a:gd name="adj1" fmla="val 50000"/>
                <a:gd name="adj2" fmla="val 39890"/>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74" name="Group 457"/>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BIsAABWDwAAYDUAAAoTAAAQAAAAJgAAAAgAAAD/////AAAAAA=="/>
              </a:ext>
            </a:extLst>
          </p:cNvGrpSpPr>
          <p:nvPr/>
        </p:nvGrpSpPr>
        <p:grpSpPr>
          <a:xfrm>
            <a:off x="7164070" y="2493010"/>
            <a:ext cx="1512570" cy="601980"/>
            <a:chOff x="7164070" y="2493010"/>
            <a:chExt cx="1512570" cy="601980"/>
          </a:xfrm>
        </p:grpSpPr>
        <p:sp>
          <p:nvSpPr>
            <p:cNvPr id="77" name="Rectangle 458"/>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EiwAAFYPAABgNQAAChMAAAAgAAAmAAAACAAAAP//////////"/>
                </a:ext>
              </a:extLst>
            </p:cNvSpPr>
            <p:nvPr/>
          </p:nvSpPr>
          <p:spPr>
            <a:xfrm>
              <a:off x="7164070" y="2493010"/>
              <a:ext cx="1512570" cy="601980"/>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76" name="TextBox 459"/>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Vi8AABkQAAB9NAAAaRIAAAAgAAAmAAAACAAAAP//////////"/>
                </a:ext>
              </a:extLst>
            </p:cNvSpPr>
            <p:nvPr/>
          </p:nvSpPr>
          <p:spPr>
            <a:xfrm>
              <a:off x="7694930" y="2616835"/>
              <a:ext cx="837565" cy="375920"/>
            </a:xfrm>
            <a:prstGeom prst="rect">
              <a:avLst/>
            </a:prstGeom>
            <a:noFill/>
            <a:ln>
              <a:noFill/>
            </a:ln>
            <a:effectLst/>
          </p:spPr>
          <p:txBody>
            <a:bodyPr vert="horz" wrap="none" lIns="0" tIns="0" rIns="0" bIns="0" numCol="1" spcCol="215900" anchor="t"/>
            <a:lstStyle/>
            <a:p>
              <a:pPr>
                <a:lnSpc>
                  <a:spcPts val="1480"/>
                </a:lnSpc>
              </a:pPr>
              <a:r>
                <a:rPr sz="1100">
                  <a:solidFill>
                    <a:schemeClr val="tx2"/>
                  </a:solidFill>
                  <a:latin typeface="Arial" pitchFamily="2" charset="0"/>
                  <a:ea typeface="SimSun" pitchFamily="0" charset="0"/>
                  <a:cs typeface="Times New Roman" pitchFamily="1" charset="0"/>
                </a:rPr>
                <a:t>Increases </a:t>
              </a:r>
              <a:endParaRPr sz="1100">
                <a:solidFill>
                  <a:schemeClr val="tx2"/>
                </a:solidFill>
                <a:latin typeface="Arial" pitchFamily="2" charset="0"/>
                <a:ea typeface="SimSun" pitchFamily="0" charset="0"/>
                <a:cs typeface="Times New Roman" pitchFamily="1" charset="0"/>
              </a:endParaRPr>
            </a:p>
            <a:p>
              <a:pPr>
                <a:lnSpc>
                  <a:spcPts val="1480"/>
                </a:lnSpc>
              </a:pPr>
              <a:r>
                <a:rPr sz="1100">
                  <a:solidFill>
                    <a:schemeClr val="tx2"/>
                  </a:solidFill>
                  <a:latin typeface="Arial" pitchFamily="2" charset="0"/>
                  <a:ea typeface="SimSun" pitchFamily="0" charset="0"/>
                  <a:cs typeface="Times New Roman" pitchFamily="1" charset="0"/>
                </a:rPr>
                <a:t>Productivity</a:t>
              </a:r>
              <a:endParaRPr sz="1100">
                <a:solidFill>
                  <a:schemeClr val="tx2"/>
                </a:solidFill>
                <a:latin typeface="Arial" pitchFamily="2" charset="0"/>
                <a:ea typeface="SimSun" pitchFamily="0" charset="0"/>
                <a:cs typeface="Times New Roman" pitchFamily="1" charset="0"/>
              </a:endParaRPr>
            </a:p>
          </p:txBody>
        </p:sp>
        <p:sp>
          <p:nvSpPr>
            <p:cNvPr id="75" name="L-Shape 460"/>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ziwAAI4QAACzLgAAqBEAAAAgAAAmAAAACAAAAP//////////"/>
                </a:ext>
              </a:extLst>
            </p:cNvSpPr>
            <p:nvPr/>
          </p:nvSpPr>
          <p:spPr>
            <a:xfrm rot="18953961">
              <a:off x="7283450" y="2691130"/>
              <a:ext cx="307975" cy="179070"/>
            </a:xfrm>
            <a:prstGeom prst="corner">
              <a:avLst>
                <a:gd name="adj1" fmla="val 50000"/>
                <a:gd name="adj2" fmla="val 39890"/>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sp>
        <p:nvSpPr>
          <p:cNvPr id="78" name="Rectangle 461"/>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i0AADwMAAB4MwAAIQ4AABAgAAAmAAAACAAAAP//////////"/>
              </a:ext>
            </a:extLst>
          </p:cNvSpPr>
          <p:nvPr/>
        </p:nvSpPr>
        <p:spPr>
          <a:xfrm>
            <a:off x="7473950" y="1988820"/>
            <a:ext cx="892810" cy="307975"/>
          </a:xfrm>
          <a:prstGeom prst="rect">
            <a:avLst/>
          </a:prstGeom>
          <a:noFill/>
          <a:ln>
            <a:noFill/>
          </a:ln>
          <a:effectLst/>
        </p:spPr>
        <p:txBody>
          <a:bodyPr vert="horz" wrap="none" lIns="91440" tIns="45720" rIns="91440" bIns="45720" numCol="1" spcCol="215900" anchor="t"/>
          <a:lstStyle/>
          <a:p>
            <a:pPr/>
            <a:r>
              <a:rPr sz="1400" b="1">
                <a:solidFill>
                  <a:schemeClr val="accent4"/>
                </a:solidFill>
                <a:latin typeface="Arial" pitchFamily="2" charset="0"/>
                <a:ea typeface="SimSun" pitchFamily="0" charset="0"/>
                <a:cs typeface="Times New Roman" pitchFamily="1" charset="0"/>
              </a:rPr>
              <a:t>Benefits</a:t>
            </a:r>
            <a:endParaRPr sz="1400" b="1">
              <a:solidFill>
                <a:schemeClr val="accent4"/>
              </a:solidFill>
              <a:latin typeface="Arial" pitchFamily="2" charset="0"/>
              <a:ea typeface="SimSun" pitchFamily="0" charset="0"/>
              <a:cs typeface="Times New Roman" pitchFamily="1" charset="0"/>
            </a:endParaRPr>
          </a:p>
        </p:txBody>
      </p:sp>
      <p:sp>
        <p:nvSpPr>
          <p:cNvPr id="79" name="Rectangle 20"/>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EhEAABsRAACaHQAAIxQAABAgAAAmAAAACAAAAP//////////"/>
              </a:ext>
            </a:extLst>
          </p:cNvSpPr>
          <p:nvPr/>
        </p:nvSpPr>
        <p:spPr>
          <a:xfrm>
            <a:off x="2774950" y="2780665"/>
            <a:ext cx="2037080" cy="492760"/>
          </a:xfrm>
          <a:prstGeom prst="rect">
            <a:avLst/>
          </a:prstGeom>
          <a:noFill/>
          <a:ln>
            <a:noFill/>
          </a:ln>
          <a:effectLst/>
        </p:spPr>
        <p:txBody>
          <a:bodyPr vert="horz" wrap="none" lIns="91440" tIns="45720" rIns="91440" bIns="45720" numCol="1" spcCol="215900" anchor="t"/>
          <a:lstStyle/>
          <a:p>
            <a:pPr algn="ctr"/>
            <a:r>
              <a:rPr sz="2600" b="1">
                <a:solidFill>
                  <a:srgbClr val="FFFFFF"/>
                </a:solidFill>
                <a:latin typeface="Arial" pitchFamily="2" charset="0"/>
                <a:ea typeface="SimSun" pitchFamily="0" charset="0"/>
                <a:cs typeface="Times New Roman" pitchFamily="1" charset="0"/>
              </a:rPr>
              <a:t>Talend ESB</a:t>
            </a:r>
            <a:endParaRPr sz="2600">
              <a:solidFill>
                <a:srgbClr val="FFFFFF"/>
              </a:solidFill>
              <a:latin typeface="Arial" pitchFamily="2" charset="0"/>
              <a:ea typeface="SimSun" pitchFamily="0" charset="0"/>
              <a:cs typeface="Times New Roman" pitchFamily="1" charset="0"/>
            </a:endParaRPr>
          </a:p>
        </p:txBody>
      </p:sp>
      <p:grpSp>
        <p:nvGrpSpPr>
          <p:cNvPr id="80" name="Group 26"/>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JoLAABMGwAAkCMAAPQdAAAQAAAAJgAAAAgAAAD/////AAAAAA=="/>
              </a:ext>
            </a:extLst>
          </p:cNvGrpSpPr>
          <p:nvPr/>
        </p:nvGrpSpPr>
        <p:grpSpPr>
          <a:xfrm>
            <a:off x="1885950" y="4437380"/>
            <a:ext cx="3895090" cy="431800"/>
            <a:chOff x="1885950" y="4437380"/>
            <a:chExt cx="3895090" cy="431800"/>
          </a:xfrm>
        </p:grpSpPr>
        <p:sp>
          <p:nvSpPr>
            <p:cNvPr id="82" name="Can 24"/>
            <p:cNvSpPr>
              <a:extLst>
                <a:ext uri="smNativeData">
                  <pr:smNativeData xmlns:pr="smNativeData" val="SMDATA_16_6hA1XRMAAAAlAAAAcAAAAE0AAAAAAAAAAAAAAAAAAAAAAAAAAAAAAAABAAAAAAAAAAEAAABQAAAAAAAAAAAA4D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mgsAAEwbAACQIwAA9B0AAAAgAAAmAAAACAAAAP//////////"/>
                </a:ext>
              </a:extLst>
            </p:cNvSpPr>
            <p:nvPr/>
          </p:nvSpPr>
          <p:spPr>
            <a:xfrm rot="16200000">
              <a:off x="3617595" y="2705735"/>
              <a:ext cx="431800" cy="3895090"/>
            </a:xfrm>
            <a:prstGeom prst="can">
              <a:avLst>
                <a:gd name="adj" fmla="val 25000"/>
              </a:avLst>
            </a:prstGeom>
            <a:solidFill>
              <a:srgbClr val="529F45"/>
            </a:solidFill>
            <a:ln>
              <a:noFill/>
            </a:ln>
            <a:effectLst/>
          </p:spPr>
          <p:txBody>
            <a:bodyPr vert="horz" wrap="square" lIns="0" tIns="0" rIns="0" bIns="0" numCol="1" spcCol="215900" anchor="ctr"/>
            <a:lstStyle/>
            <a:p>
              <a:pPr algn="ctr">
                <a:lnSpc>
                  <a:spcPts val="2400"/>
                </a:lnSpc>
              </a:pPr>
              <a:endParaRPr>
                <a:solidFill>
                  <a:srgbClr val="444446"/>
                </a:solidFill>
                <a:latin typeface="Arial" pitchFamily="2" charset="0"/>
                <a:ea typeface="SimSun" pitchFamily="0" charset="0"/>
                <a:cs typeface="Times New Roman" pitchFamily="1" charset="0"/>
              </a:endParaRPr>
            </a:p>
          </p:txBody>
        </p:sp>
        <p:sp>
          <p:nvSpPr>
            <p:cNvPr id="81" name="TextBox 25"/>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LgwAAIUbAAA2IwAAux0AAAAgAAAmAAAACAAAAP//////////"/>
                </a:ext>
              </a:extLst>
            </p:cNvSpPr>
            <p:nvPr/>
          </p:nvSpPr>
          <p:spPr>
            <a:xfrm>
              <a:off x="1979930" y="4473575"/>
              <a:ext cx="3743960" cy="359410"/>
            </a:xfrm>
            <a:prstGeom prst="rect">
              <a:avLst/>
            </a:prstGeom>
            <a:noFill/>
            <a:ln>
              <a:noFill/>
            </a:ln>
            <a:effectLst/>
          </p:spPr>
          <p:txBody>
            <a:bodyPr vert="horz" wrap="none" lIns="0" tIns="0" rIns="0" bIns="0" numCol="1" spcCol="215900" anchor="t"/>
            <a:lstStyle/>
            <a:p>
              <a:pPr algn="ctr"/>
              <a:r>
                <a:rPr sz="1050" b="1">
                  <a:solidFill>
                    <a:srgbClr val="FFFFFF"/>
                  </a:solidFill>
                  <a:latin typeface="Arial" pitchFamily="2" charset="0"/>
                  <a:ea typeface="SimSun" pitchFamily="0" charset="0"/>
                  <a:cs typeface="Times New Roman" pitchFamily="1" charset="0"/>
                </a:rPr>
                <a:t>Enterprise Service Bus</a:t>
              </a:r>
              <a:br/>
              <a:r>
                <a:rPr sz="1050">
                  <a:solidFill>
                    <a:srgbClr val="FFFFFF"/>
                  </a:solidFill>
                  <a:latin typeface="Arial" pitchFamily="2" charset="0"/>
                  <a:ea typeface="SimSun" pitchFamily="0" charset="0"/>
                  <a:cs typeface="Times New Roman" pitchFamily="1" charset="0"/>
                </a:rPr>
                <a:t>Runtime Container, Service Governance, Message Broker</a:t>
              </a:r>
              <a:endParaRPr sz="1050">
                <a:solidFill>
                  <a:srgbClr val="FFFFFF"/>
                </a:solidFill>
                <a:latin typeface="Arial" pitchFamily="2" charset="0"/>
                <a:ea typeface="SimSun" pitchFamily="0" charset="0"/>
                <a:cs typeface="Times New Roman" pitchFamily="1" charset="0"/>
              </a:endParaRPr>
            </a:p>
            <a:p>
              <a:pPr algn="ctr"/>
              <a:endParaRPr sz="1050">
                <a:solidFill>
                  <a:schemeClr val="tx2"/>
                </a:solidFill>
                <a:latin typeface="Arial" pitchFamily="2" charset="0"/>
                <a:ea typeface="SimSun" pitchFamily="0" charset="0"/>
                <a:cs typeface="Times New Roman" pitchFamily="1" charset="0"/>
              </a:endParaRPr>
            </a:p>
          </p:txBody>
        </p:sp>
      </p:grpSp>
      <p:grpSp>
        <p:nvGrpSpPr>
          <p:cNvPr id="83" name="Group 5"/>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MwaAADUIwAAox0AAF8mAAAQAAAAJgAAAAgAAAD/////AAAAAA=="/>
              </a:ext>
            </a:extLst>
          </p:cNvGrpSpPr>
          <p:nvPr/>
        </p:nvGrpSpPr>
        <p:grpSpPr>
          <a:xfrm>
            <a:off x="4356100" y="5824220"/>
            <a:ext cx="461645" cy="413385"/>
            <a:chOff x="4356100" y="5824220"/>
            <a:chExt cx="461645" cy="413385"/>
          </a:xfrm>
        </p:grpSpPr>
        <p:sp>
          <p:nvSpPr>
            <p:cNvPr id="87" name="Cube 470"/>
            <p:cNvSpPr>
              <a:extLst>
                <a:ext uri="smNativeData">
                  <pr:smNativeData xmlns:pr="smNativeData" val="SMDATA_16_6hA1XRMAAAAlAAAAcQAAAE0AAAAAAAAAAAAAAAAAAAAAAAAAAAAAAAABAAAAAAAAAAEAAABQAAAAAAAAAAAA0D8AAAAAAADgPwAAAAAAAOA/AAAAAAAA4D8AAAAAAADgPwAAAAAAAOA/AAAAAAAA4D8AAAAAAADgPwAAAAAAAOA/AAAAAAAA4D8CAAAAjAAAAAEAAAAAAAAA2/P7AP///wgAAAAAAAAAAAAAAAAAAAAAAAAAAAAAAAAAAAAAeAAAAAEAAABAAAAAAAAAAAAAAABaAAAAAAAAAAAAAAAAAAAAAAAAAAAAAAAAAAAAAAAAAAAAAAAAAAAAAAAAAAAAAAAAAAAAAAAAAAAAAAAAAAAAAAAAAAAAAAAAAAAAFAAAADwAAAABAAAAAAAAAAAAAAk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P7AP///wEAAAAAAAAAAAAAAAAAAAAAAAAAAAAAAAAAAAAAAAAAAC9WmQJ/f38A7vP3A8zMzADAwP8Af39/AAAAAAAAAAAAAAAAAAAAAAAAAAAAIQAAABgAAAAUAAAAzBoAANQjAACjHQAAXyYAAAAgAAAmAAAACAAAAP//////////"/>
                </a:ext>
              </a:extLst>
            </p:cNvSpPr>
            <p:nvPr/>
          </p:nvSpPr>
          <p:spPr>
            <a:xfrm>
              <a:off x="4356100" y="5824220"/>
              <a:ext cx="461645" cy="413385"/>
            </a:xfrm>
            <a:prstGeom prst="cube">
              <a:avLst>
                <a:gd name="adj" fmla="val 25000"/>
              </a:avLst>
            </a:prstGeom>
            <a:solidFill>
              <a:srgbClr val="DBF3FB"/>
            </a:solidFill>
            <a:ln w="9525" cap="flat" cmpd="sng" algn="ctr">
              <a:solidFill>
                <a:schemeClr val="tx1"/>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86" name="Rounded Rectangle 261"/>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vP3A8zMzADAwP8Af39/AAAAAAAAAAAAAAAAAAAAAAAAAAAAIQAAABgAAAAUAAAA+BoAAKwkAAC9HAAAJiYAAAAgAAAmAAAACAAAAP//////////"/>
                </a:ext>
              </a:extLst>
            </p:cNvSpPr>
            <p:nvPr/>
          </p:nvSpPr>
          <p:spPr>
            <a:xfrm>
              <a:off x="4384040" y="5961380"/>
              <a:ext cx="287655" cy="240030"/>
            </a:xfrm>
            <a:prstGeom prst="roundRect">
              <a:avLst>
                <a:gd name="adj" fmla="val 16667"/>
              </a:avLst>
            </a:prstGeom>
            <a:solidFill>
              <a:srgbClr val="2F5699"/>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85" name="Oval 263"/>
            <p:cNvSpPr>
              <a:extLst>
                <a:ext uri="smNativeData">
                  <pr:smNativeData xmlns:pr="smNativeData" val="SMDATA_16_6hA1XRMAAAAlAAAAZgAAAE0AAAAAAAAAAAAAAAAAAAAAAAAAAAAAAAABAAAAAAAAAAEAAABQAAAAAAAAAAAA8D8AAAAAAADwPwAAAAAAAOA/AAAAAAAA4D8AAAAAAADgPwAAAAAAAOA/AAAAAAAA4D8AAAAAAADgPwAAAAAAAOA/AAAAAAAA4D8CAAAAjAAAAAEAAAAAAAAAcJXT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cJXTAP///wEAAAAAAAAAAAAAAAAAAAAAAAAAAAAAAAAAAAAAAAAAAAAAAAB/f38A7vP3A8zMzADAwP8Af39/AAAAAAAAAAAAAAAAAAAAAAAAAAAAIQAAABgAAAAUAAAAWhsAAOgkAABcHAAA6iUAAAAgAAAmAAAACAAAAP//////////"/>
                </a:ext>
              </a:extLst>
            </p:cNvSpPr>
            <p:nvPr/>
          </p:nvSpPr>
          <p:spPr>
            <a:xfrm>
              <a:off x="4446270" y="5999480"/>
              <a:ext cx="163830" cy="163830"/>
            </a:xfrm>
            <a:prstGeom prst="ellipse">
              <a:avLst/>
            </a:prstGeom>
            <a:solidFill>
              <a:srgbClr val="7095D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84" name="Isosceles Triangle 264"/>
            <p:cNvSpPr>
              <a:extLst>
                <a:ext uri="smNativeData">
                  <pr:smNativeData xmlns:pr="smNativeData" val="SMDATA_16_6hA1XRMAAAAlAAAAagAAAE0AAAAAAAAAAAAAAAAAAAAAAAAAAAAAAAAB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vP3A8zMzADAwP8Af39/AAAAAAAAAAAAAAAAAAAAAAAAAAAAIQAAABgAAAAUAAAA4xsAAA8lAAB4HAAAwiUAAAAgAAAmAAAACAAAAP//////////"/>
                </a:ext>
              </a:extLst>
            </p:cNvSpPr>
            <p:nvPr/>
          </p:nvSpPr>
          <p:spPr>
            <a:xfrm rot="16200000">
              <a:off x="4523740" y="6033770"/>
              <a:ext cx="113665" cy="94615"/>
            </a:xfrm>
            <a:prstGeom prst="triangle">
              <a:avLst>
                <a:gd name="adj" fmla="val 50000"/>
              </a:avLst>
            </a:prstGeom>
            <a:solidFill>
              <a:srgbClr val="2F5699"/>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88" name="Group 248"/>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JgUAAC2IwAABBcAAMQmAAAQAAAAJgAAAAgAAAD/////AAAAAA=="/>
              </a:ext>
            </a:extLst>
          </p:cNvGrpSpPr>
          <p:nvPr/>
        </p:nvGrpSpPr>
        <p:grpSpPr>
          <a:xfrm>
            <a:off x="3347720" y="5805170"/>
            <a:ext cx="393700" cy="496570"/>
            <a:chOff x="3347720" y="5805170"/>
            <a:chExt cx="393700" cy="496570"/>
          </a:xfrm>
        </p:grpSpPr>
        <p:sp>
          <p:nvSpPr>
            <p:cNvPr id="101" name="Bentuk otomatis1"/>
            <p:cNvSpPr>
              <a:extLst>
                <a:ext uri="smNativeData">
                  <pr:smNativeData xmlns:pr="smNativeData" val="SMDATA_16_6hA1XRMAAAAlAAAAcAAAAE0AAAAAAAAAAAAAAAAAAAAAAAAAAAAAAAABAAAAAAAAAAEAAABQAAAAAAAAAAAA4D8AAAAAAADgPwAAAAAAAOA/AAAAAAAA4D8AAAAAAADgPwAAAAAAAOA/AAAAAAAA4D8AAAAAAADgPwAAAAAAAOA/AAAAAAAA4D8CAAAAjAAAAAEAAAAAAAAA2/L6AP///wgAAAAAAAAAAAAAAAAAAAAAAAAAAAAAAAAAAAAAeAAAAAEAAABAAAAAAAAAAAAAAABaAAAAAAAAAAAAAAAAAAAAAAAAAAAAAAAAAAAAAAAAAAAAAAAAAAAAAAAAAAAAAAAAAAAAAAAAAAAAAAAAAAAAAAAAAAAAAAAAAAAAFAAAADwAAAABAAAAAAAAAAAAAAk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L6AP///wEAAAAAAAAAAAAAAAAAAAAAAAAAAAAAAAAAAAAAAAAAAC9WmQJ/f38A7vP3A8zMzADAwP8Af39/AAAAAAAAAAAAAAAAAAAAAAAAAAAAIQAAABgAAAAUAAAAmBQAALYjAAAEFwAAxCYAAAAgAAAmAAAACAAAAP//////////"/>
                </a:ext>
              </a:extLst>
            </p:cNvSpPr>
            <p:nvPr/>
          </p:nvSpPr>
          <p:spPr>
            <a:xfrm>
              <a:off x="3347720" y="5805170"/>
              <a:ext cx="393700" cy="496570"/>
            </a:xfrm>
            <a:prstGeom prst="can">
              <a:avLst>
                <a:gd name="adj" fmla="val 25000"/>
              </a:avLst>
            </a:prstGeom>
            <a:solidFill>
              <a:srgbClr val="DBF2FA"/>
            </a:solidFill>
            <a:ln w="12700" cap="flat" cmpd="sng" algn="ctr">
              <a:solidFill>
                <a:schemeClr val="tx1"/>
              </a:solidFill>
              <a:prstDash val="solid"/>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nvGrpSpPr>
            <p:cNvPr id="89" name="Grup1"/>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MVAACOJAAAZRYAAGImAAAAAAAAJgAAAAgAAAD/////AAAAAA=="/>
                </a:ext>
              </a:extLst>
            </p:cNvGrpSpPr>
            <p:nvPr/>
          </p:nvGrpSpPr>
          <p:grpSpPr>
            <a:xfrm>
              <a:off x="3446145" y="5942330"/>
              <a:ext cx="194310" cy="297180"/>
              <a:chOff x="3446145" y="5942330"/>
              <a:chExt cx="194310" cy="297180"/>
            </a:xfrm>
          </p:grpSpPr>
          <p:sp>
            <p:nvSpPr>
              <p:cNvPr id="100" name="Bentuk otomatis2"/>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MxUAADklAACxFQAAtyUAAAAgAAAmAAAACAAAAP//////////"/>
                  </a:ext>
                </a:extLst>
              </p:cNvSpPr>
              <p:nvPr/>
            </p:nvSpPr>
            <p:spPr>
              <a:xfrm>
                <a:off x="3446145" y="6050915"/>
                <a:ext cx="80010" cy="80010"/>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99" name="Rounded Rectangle 236"/>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5xUAADklAABlFgAAtyUAAAAgAAAmAAAACAAAAP//////////"/>
                  </a:ext>
                </a:extLst>
              </p:cNvSpPr>
              <p:nvPr/>
            </p:nvSpPr>
            <p:spPr>
              <a:xfrm>
                <a:off x="3560445" y="6050915"/>
                <a:ext cx="80010" cy="80010"/>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98" name="Bentuk otomatis4"/>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MxUAAOMlAACxFQAAYiYAAAAgAAAmAAAACAAAAP//////////"/>
                  </a:ext>
                </a:extLst>
              </p:cNvSpPr>
              <p:nvPr/>
            </p:nvSpPr>
            <p:spPr>
              <a:xfrm>
                <a:off x="3446145" y="6158865"/>
                <a:ext cx="80010" cy="80645"/>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97" name="Rounded Rectangle 238"/>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5xUAAOMlAABlFgAAYiYAAAAgAAAmAAAACAAAAP//////////"/>
                  </a:ext>
                </a:extLst>
              </p:cNvSpPr>
              <p:nvPr/>
            </p:nvSpPr>
            <p:spPr>
              <a:xfrm>
                <a:off x="3560445" y="6158865"/>
                <a:ext cx="80010" cy="80645"/>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96" name="Rounded Rectangle 239"/>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MxUAAI4kAACxFQAADSUAAAAgAAAmAAAACAAAAP//////////"/>
                  </a:ext>
                </a:extLst>
              </p:cNvSpPr>
              <p:nvPr/>
            </p:nvSpPr>
            <p:spPr>
              <a:xfrm>
                <a:off x="3446145" y="5942330"/>
                <a:ext cx="80010" cy="80645"/>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95" name="Bentuk otomatis7"/>
              <p:cNvSpPr>
                <a:extLst>
                  <a:ext uri="smNativeData">
                    <pr:smNativeData xmlns:pr="smNativeData" val="SMDATA_16_6hA1XRMAAAAlAAAAZQAAAE0AAAAAAAAAAAAAAAAAAAAAAAAAAAAAAAABAAAAAAAAAAEAAABQAAAAhbacS3FV1T8AAAAAAAAAAA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C9WmQJ/f38A7vP3A8zMzADAwP8Af39/AAAAAAAAAAAAAAAAAAAAAAAAAAAAIQAAABgAAAAUAAAA5xUAAI4kAABlFgAADSUAAAAgAAAmAAAACAAAAP//////////"/>
                  </a:ext>
                </a:extLst>
              </p:cNvSpPr>
              <p:nvPr/>
            </p:nvSpPr>
            <p:spPr>
              <a:xfrm>
                <a:off x="3560445" y="5942330"/>
                <a:ext cx="80010" cy="80645"/>
              </a:xfrm>
              <a:prstGeom prst="roundRect">
                <a:avLst>
                  <a:gd name="adj" fmla="val 16667"/>
                </a:avLst>
              </a:prstGeom>
              <a:solidFill>
                <a:schemeClr val="accent3"/>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94" name="Straight Connector 241"/>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JhYAAOAkAAAmFgAANSYAAAAAAAAmAAAACAAAAP//////////"/>
                  </a:ext>
                </a:extLst>
              </p:cNvSpPr>
              <p:nvPr/>
            </p:nvSpPr>
            <p:spPr>
              <a:xfrm>
                <a:off x="3600450" y="5994400"/>
                <a:ext cx="0" cy="216535"/>
              </a:xfrm>
              <a:prstGeom prst="line">
                <a:avLst/>
              </a:prstGeom>
              <a:solidFill>
                <a:schemeClr val="accent3"/>
              </a:solidFill>
              <a:ln w="9525" cap="flat" cmpd="sng" algn="ctr">
                <a:solidFill>
                  <a:srgbClr val="96A6B8"/>
                </a:solidFill>
                <a:prstDash val="solid"/>
                <a:headEnd type="none"/>
                <a:tailEnd type="none"/>
              </a:ln>
              <a:effectLst/>
            </p:spPr>
          </p:sp>
          <p:sp>
            <p:nvSpPr>
              <p:cNvPr id="93" name="Straight Connector 242"/>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dhUAAOAkAAB2FQAANSYAAAAAAAAmAAAACAAAAP//////////"/>
                  </a:ext>
                </a:extLst>
              </p:cNvSpPr>
              <p:nvPr/>
            </p:nvSpPr>
            <p:spPr>
              <a:xfrm>
                <a:off x="3488690" y="5994400"/>
                <a:ext cx="0" cy="216535"/>
              </a:xfrm>
              <a:prstGeom prst="line">
                <a:avLst/>
              </a:prstGeom>
              <a:solidFill>
                <a:schemeClr val="accent3"/>
              </a:solidFill>
              <a:ln w="9525" cap="flat" cmpd="sng" algn="ctr">
                <a:solidFill>
                  <a:srgbClr val="96A6B8"/>
                </a:solidFill>
                <a:prstDash val="solid"/>
                <a:headEnd type="none"/>
                <a:tailEnd type="none"/>
              </a:ln>
              <a:effectLst/>
            </p:spPr>
          </p:sp>
          <p:sp>
            <p:nvSpPr>
              <p:cNvPr id="92" name="Garis3"/>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ZxUAAHslAAAxFgAAeyUAAAAAAAAmAAAACAAAAP//////////"/>
                  </a:ext>
                </a:extLst>
              </p:cNvSpPr>
              <p:nvPr/>
            </p:nvSpPr>
            <p:spPr>
              <a:xfrm>
                <a:off x="3479165" y="6092825"/>
                <a:ext cx="128270" cy="0"/>
              </a:xfrm>
              <a:prstGeom prst="line">
                <a:avLst/>
              </a:prstGeom>
              <a:solidFill>
                <a:schemeClr val="accent3"/>
              </a:solidFill>
              <a:ln w="9525" cap="flat" cmpd="sng" algn="ctr">
                <a:solidFill>
                  <a:srgbClr val="96A6B8"/>
                </a:solidFill>
                <a:prstDash val="solid"/>
                <a:headEnd type="none"/>
                <a:tailEnd type="none"/>
              </a:ln>
              <a:effectLst/>
            </p:spPr>
          </p:sp>
          <p:sp>
            <p:nvSpPr>
              <p:cNvPr id="91" name="Straight Connector 244"/>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ZxUAANckAAAxFgAA1yQAAAAAAAAmAAAACAAAAP//////////"/>
                  </a:ext>
                </a:extLst>
              </p:cNvSpPr>
              <p:nvPr/>
            </p:nvSpPr>
            <p:spPr>
              <a:xfrm>
                <a:off x="3479165" y="5988685"/>
                <a:ext cx="128270" cy="0"/>
              </a:xfrm>
              <a:prstGeom prst="line">
                <a:avLst/>
              </a:prstGeom>
              <a:solidFill>
                <a:schemeClr val="accent3"/>
              </a:solidFill>
              <a:ln w="9525" cap="flat" cmpd="sng" algn="ctr">
                <a:solidFill>
                  <a:srgbClr val="96A6B8"/>
                </a:solidFill>
                <a:prstDash val="solid"/>
                <a:headEnd type="none"/>
                <a:tailEnd type="none"/>
              </a:ln>
              <a:effectLst/>
            </p:spPr>
          </p:sp>
          <p:sp>
            <p:nvSpPr>
              <p:cNvPr id="90" name="Garis5"/>
              <p:cNvSpPr>
                <a:extLst>
                  <a:ext uri="smNativeData">
                    <pr:smNativeData xmlns:pr="smNativeData" val="SMDATA_16_6hA1XRMAAAAlAAAACgAAAA0AAAAAkAAAAEgAAACQAAAASAAAAAAAAAAAAAAAAAAAAAEAAABQAAAAAAAAAAAA4D8AAAAAAADgPwAAAAAAAOA/AAAAAAAA4D8AAAAAAADgPwAAAAAAAOA/AAAAAAAA4D8AAAAAAADgPwAAAAAAAOA/AAAAAAAA4D8CAAAAjAAAAAEAAAAAAAAAm7tZAP///wgAAAAAAAAAAAAAAAAAAAAAAAAAAAAAAAAAAAAAZAAAAAEAAABAAAAAAAAAAAAAAAAAAAAAAAAAAAAAAAAAAAAAAAAAAAAAAAAAAAAAAAAAAAAAAAAAAAAAAAAAAAAAAAAAAAAAAAAAAAAAAAAAAAAAAAAAAAAAAAAAAAAAFAAAADwAAAABAAAAAAAAAJamuAAP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Cf///wEAAAAAAAAAAAAAAAAAAAAAAAAAAAAAAAAAAAAAAAAAAJamuAB/f38A7vP3A8zMzADAwP8Af39/AAAAAAAAAAAAAAAAAAAAAAAAAAAAIQAAABgAAAAUAAAAZxUAACQmAAAxFgAAJCYAAAAAAAAmAAAACAAAAP//////////"/>
                  </a:ext>
                </a:extLst>
              </p:cNvSpPr>
              <p:nvPr/>
            </p:nvSpPr>
            <p:spPr>
              <a:xfrm>
                <a:off x="3479165" y="6200140"/>
                <a:ext cx="128270" cy="0"/>
              </a:xfrm>
              <a:prstGeom prst="line">
                <a:avLst/>
              </a:prstGeom>
              <a:solidFill>
                <a:schemeClr val="accent3"/>
              </a:solidFill>
              <a:ln w="9525" cap="flat" cmpd="sng" algn="ctr">
                <a:solidFill>
                  <a:srgbClr val="96A6B8"/>
                </a:solidFill>
                <a:prstDash val="solid"/>
                <a:headEnd type="none"/>
                <a:tailEnd type="none"/>
              </a:ln>
              <a:effectLst/>
            </p:spPr>
          </p:sp>
        </p:grpSp>
      </p:grpSp>
      <p:sp>
        <p:nvSpPr>
          <p:cNvPr id="102" name="Straight Connector 51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P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QAwAAKcUAADXIgAApxQAABAAAAAmAAAACAAAAP//////////"/>
              </a:ext>
            </a:extLst>
          </p:cNvSpPr>
          <p:nvPr/>
        </p:nvSpPr>
        <p:spPr>
          <a:xfrm>
            <a:off x="1991360" y="3357245"/>
            <a:ext cx="3672205" cy="0"/>
          </a:xfrm>
          <a:prstGeom prst="line">
            <a:avLst/>
          </a:prstGeom>
          <a:noFill/>
          <a:ln w="9525" cap="flat" cmpd="sng" algn="ctr">
            <a:solidFill>
              <a:srgbClr val="529F45"/>
            </a:solidFill>
            <a:prstDash val="solid"/>
            <a:headEnd type="none"/>
            <a:tailEnd type="none"/>
          </a:ln>
          <a:effectLst/>
        </p:spPr>
      </p:sp>
      <p:grpSp>
        <p:nvGrpSpPr>
          <p:cNvPr id="103" name="Group 517"/>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IMAAD7FQAAnxEAAHEaAAAQAAAAJgAAAAgAAAD/////AAAAAA=="/>
              </a:ext>
            </a:extLst>
          </p:cNvGrpSpPr>
          <p:nvPr/>
        </p:nvGrpSpPr>
        <p:grpSpPr>
          <a:xfrm>
            <a:off x="1982470" y="3573145"/>
            <a:ext cx="882015" cy="725170"/>
            <a:chOff x="1982470" y="3573145"/>
            <a:chExt cx="882015" cy="725170"/>
          </a:xfrm>
        </p:grpSpPr>
        <p:grpSp>
          <p:nvGrpSpPr>
            <p:cNvPr id="105" name="Group 518"/>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EOAAAVGQAAcA8AAHEaAAAAAAAAJgAAAAgAAAD/////AAAAAA=="/>
                </a:ext>
              </a:extLst>
            </p:cNvGrpSpPr>
            <p:nvPr/>
          </p:nvGrpSpPr>
          <p:grpSpPr>
            <a:xfrm>
              <a:off x="2337435" y="4077335"/>
              <a:ext cx="172085" cy="220980"/>
              <a:chOff x="2337435" y="4077335"/>
              <a:chExt cx="172085" cy="220980"/>
            </a:xfrm>
          </p:grpSpPr>
          <p:sp>
            <p:nvSpPr>
              <p:cNvPr id="108" name="Straight Connector 520"/>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Ew8AAOEZAAATDwAAcRoAAAAAAAAmAAAACAAAAP//////////"/>
                  </a:ext>
                </a:extLst>
              </p:cNvSpPr>
              <p:nvPr/>
            </p:nvSpPr>
            <p:spPr>
              <a:xfrm>
                <a:off x="2450465" y="4206875"/>
                <a:ext cx="0" cy="91440"/>
              </a:xfrm>
              <a:prstGeom prst="line">
                <a:avLst/>
              </a:prstGeom>
              <a:noFill/>
              <a:ln w="38100" cap="flat" cmpd="sng" algn="ctr">
                <a:solidFill>
                  <a:srgbClr val="529F45"/>
                </a:solidFill>
                <a:prstDash val="solid"/>
                <a:headEnd type="none"/>
                <a:tailEnd type="none"/>
              </a:ln>
              <a:effectLst/>
            </p:spPr>
          </p:sp>
          <p:sp>
            <p:nvSpPr>
              <p:cNvPr id="107" name="Straight Connector 521"/>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tw4AAOEZAAC3DgAAcRoAAAAAAAAmAAAACAAAAP//////////"/>
                  </a:ext>
                </a:extLst>
              </p:cNvSpPr>
              <p:nvPr/>
            </p:nvSpPr>
            <p:spPr>
              <a:xfrm>
                <a:off x="2392045" y="4206875"/>
                <a:ext cx="0" cy="91440"/>
              </a:xfrm>
              <a:prstGeom prst="line">
                <a:avLst/>
              </a:prstGeom>
              <a:noFill/>
              <a:ln w="38100" cap="flat" cmpd="sng" algn="ctr">
                <a:solidFill>
                  <a:srgbClr val="529F45"/>
                </a:solidFill>
                <a:prstDash val="solid"/>
                <a:headEnd type="none"/>
                <a:tailEnd type="none"/>
              </a:ln>
              <a:effectLst/>
            </p:spPr>
          </p:sp>
          <p:sp>
            <p:nvSpPr>
              <p:cNvPr id="106" name="Snip Same Side Corner Rectangle 522"/>
              <p:cNvSpPr>
                <a:extLst>
                  <a:ext uri="smNativeData">
                    <pr:smNativeData xmlns:pr="smNativeData" val="SMDATA_16_6hA1XRMAAAAlAAAAqwAAAG0AAAAAAAAAAAAAAAAAAAAAAAAAAAAAAAABAAAAAAAAAAEAAABQAAAAhbacS3FV1T8AAAAAAAAAAA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YQ4AABUZAABwDwAAJxoAAAAgAAAmAAAACAAAAP//////////"/>
                  </a:ext>
                </a:extLst>
              </p:cNvSpPr>
              <p:nvPr/>
            </p:nvSpPr>
            <p:spPr>
              <a:xfrm>
                <a:off x="2337435" y="4077335"/>
                <a:ext cx="172085" cy="173990"/>
              </a:xfrm>
              <a:prstGeom prst="snip2SameRect">
                <a:avLst>
                  <a:gd name="adj1" fmla="val 16667"/>
                  <a:gd name="adj2" fmla="val 0"/>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sp>
          <p:nvSpPr>
            <p:cNvPr id="104" name="Rounded Rectangle 519"/>
            <p:cNvSpPr>
              <a:extLst>
                <a:ext uri="smNativeData">
                  <pr:smNativeData xmlns:pr="smNativeData" val="SMDATA_16_6hA1XRMAAAAlAAAAZQAAAA0AAAAAAAAAAAAAAAAAAAAAAAAAAAAAAAABAAAAAAAAAAEAAABQAAAAhbacS3FV1T8AAAAAAAAAAAAAAAAAAOA/AAAAAAAA4D8AAAAAAADgPwAAAAAAAOA/AAAAAAAA4D8AAAAAAADgPwAAAAAAAOA/AAAAAAAA4D8CAAAAjAAAAAEAAAAAAAAA////C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C9WmQJ/f38A7vP3A8zMzADAwP8Af39/AAAAAAAAAAAAAAAAAAAAAAAAAAAAIQAAABgAAAAUAAAAMgwAAPsVAACfEQAAmxkAAAAAAAAmAAAACAAAAP//////////"/>
                </a:ext>
              </a:extLst>
            </p:cNvSpPr>
            <p:nvPr/>
          </p:nvSpPr>
          <p:spPr>
            <a:xfrm>
              <a:off x="1982470" y="3573145"/>
              <a:ext cx="882015" cy="589280"/>
            </a:xfrm>
            <a:prstGeom prst="roundRect">
              <a:avLst>
                <a:gd name="adj" fmla="val 16667"/>
              </a:avLst>
            </a:prstGeom>
            <a:solidFill>
              <a:schemeClr val="bg1"/>
            </a:solidFill>
            <a:ln>
              <a:noFill/>
            </a:ln>
            <a:effectLst/>
          </p:spPr>
          <p:txBody>
            <a:bodyPr vert="horz" wrap="square" lIns="0" tIns="0" rIns="0" bIns="0" numCol="1" spcCol="215900" anchor="ctr"/>
            <a:lstStyle/>
            <a:p>
              <a:pPr algn="ctr"/>
              <a:r>
                <a:rPr sz="900">
                  <a:latin typeface="Arial" pitchFamily="2" charset="0"/>
                  <a:ea typeface="SimSun" pitchFamily="0" charset="0"/>
                  <a:cs typeface="Times New Roman" pitchFamily="1" charset="0"/>
                </a:rPr>
                <a:t>Data </a:t>
              </a:r>
              <a:endParaRPr sz="900">
                <a:latin typeface="Arial" pitchFamily="2" charset="0"/>
                <a:ea typeface="SimSun" pitchFamily="0" charset="0"/>
                <a:cs typeface="Times New Roman" pitchFamily="1" charset="0"/>
              </a:endParaRPr>
            </a:p>
            <a:p>
              <a:pPr algn="ctr"/>
              <a:r>
                <a:rPr sz="900">
                  <a:latin typeface="Arial" pitchFamily="2" charset="0"/>
                  <a:ea typeface="SimSun" pitchFamily="0" charset="0"/>
                  <a:cs typeface="Times New Roman" pitchFamily="1" charset="0"/>
                </a:rPr>
                <a:t>Services</a:t>
              </a:r>
              <a:endParaRPr sz="900">
                <a:latin typeface="Arial" pitchFamily="2" charset="0"/>
                <a:ea typeface="SimSun" pitchFamily="0" charset="0"/>
                <a:cs typeface="Times New Roman" pitchFamily="1" charset="0"/>
              </a:endParaRPr>
            </a:p>
          </p:txBody>
        </p:sp>
      </p:grpSp>
      <p:grpSp>
        <p:nvGrpSpPr>
          <p:cNvPr id="109" name="Group 523"/>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PQRAAD7FQAAYRcAAHEaAAAQAAAAJgAAAAgAAAD/////AAAAAA=="/>
              </a:ext>
            </a:extLst>
          </p:cNvGrpSpPr>
          <p:nvPr/>
        </p:nvGrpSpPr>
        <p:grpSpPr>
          <a:xfrm>
            <a:off x="2918460" y="3573145"/>
            <a:ext cx="882015" cy="725170"/>
            <a:chOff x="2918460" y="3573145"/>
            <a:chExt cx="882015" cy="725170"/>
          </a:xfrm>
        </p:grpSpPr>
        <p:grpSp>
          <p:nvGrpSpPr>
            <p:cNvPr id="111" name="Group 524"/>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CMUAAAVGQAAMhUAAHEaAAAAAAAAJgAAAAgAAAD/////AAAAAA=="/>
                </a:ext>
              </a:extLst>
            </p:cNvGrpSpPr>
            <p:nvPr/>
          </p:nvGrpSpPr>
          <p:grpSpPr>
            <a:xfrm>
              <a:off x="3273425" y="4077335"/>
              <a:ext cx="172085" cy="220980"/>
              <a:chOff x="3273425" y="4077335"/>
              <a:chExt cx="172085" cy="220980"/>
            </a:xfrm>
          </p:grpSpPr>
          <p:sp>
            <p:nvSpPr>
              <p:cNvPr id="114" name="Straight Connector 52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1RQAAOEZAADVFAAAcRoAAAAAAAAmAAAACAAAAP//////////"/>
                  </a:ext>
                </a:extLst>
              </p:cNvSpPr>
              <p:nvPr/>
            </p:nvSpPr>
            <p:spPr>
              <a:xfrm>
                <a:off x="3386455" y="4206875"/>
                <a:ext cx="0" cy="91440"/>
              </a:xfrm>
              <a:prstGeom prst="line">
                <a:avLst/>
              </a:prstGeom>
              <a:noFill/>
              <a:ln w="38100" cap="flat" cmpd="sng" algn="ctr">
                <a:solidFill>
                  <a:srgbClr val="529F45"/>
                </a:solidFill>
                <a:prstDash val="solid"/>
                <a:headEnd type="none"/>
                <a:tailEnd type="none"/>
              </a:ln>
              <a:effectLst/>
            </p:spPr>
          </p:sp>
          <p:sp>
            <p:nvSpPr>
              <p:cNvPr id="113" name="Straight Connector 527"/>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eRQAAOEZAAB5FAAAcRoAAAAAAAAmAAAACAAAAP//////////"/>
                  </a:ext>
                </a:extLst>
              </p:cNvSpPr>
              <p:nvPr/>
            </p:nvSpPr>
            <p:spPr>
              <a:xfrm>
                <a:off x="3328035" y="4206875"/>
                <a:ext cx="0" cy="91440"/>
              </a:xfrm>
              <a:prstGeom prst="line">
                <a:avLst/>
              </a:prstGeom>
              <a:noFill/>
              <a:ln w="38100" cap="flat" cmpd="sng" algn="ctr">
                <a:solidFill>
                  <a:srgbClr val="529F45"/>
                </a:solidFill>
                <a:prstDash val="solid"/>
                <a:headEnd type="none"/>
                <a:tailEnd type="none"/>
              </a:ln>
              <a:effectLst/>
            </p:spPr>
          </p:sp>
          <p:sp>
            <p:nvSpPr>
              <p:cNvPr id="112" name="Snip Same Side Corner Rectangle 528"/>
              <p:cNvSpPr>
                <a:extLst>
                  <a:ext uri="smNativeData">
                    <pr:smNativeData xmlns:pr="smNativeData" val="SMDATA_16_6hA1XRMAAAAlAAAAqwAAAG0AAAAAAAAAAAAAAAAAAAAAAAAAAAAAAAABAAAAAAAAAAEAAABQAAAAhbacS3FV1T8AAAAAAAAAAA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C9WmQJ/f38A7vP3A8zMzADAwP8Af39/AAAAAAAAAAAAAAAAAAAAAAAAAAAAIQAAABgAAAAUAAAAIxQAABUZAAAyFQAAJxoAAAAgAAAmAAAACAAAAP//////////"/>
                  </a:ext>
                </a:extLst>
              </p:cNvSpPr>
              <p:nvPr/>
            </p:nvSpPr>
            <p:spPr>
              <a:xfrm>
                <a:off x="3273425" y="4077335"/>
                <a:ext cx="172085" cy="173990"/>
              </a:xfrm>
              <a:prstGeom prst="snip2SameRect">
                <a:avLst>
                  <a:gd name="adj1" fmla="val 16667"/>
                  <a:gd name="adj2" fmla="val 0"/>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sp>
          <p:nvSpPr>
            <p:cNvPr id="110" name="Rounded Rectangle 525"/>
            <p:cNvSpPr>
              <a:extLst>
                <a:ext uri="smNativeData">
                  <pr:smNativeData xmlns:pr="smNativeData" val="SMDATA_16_6hA1XRMAAAAlAAAAZQAAAA0AAAAAAAAAAAAAAAAAAAAAAAAAAAAAAAABAAAAAAAAAAEAAABQAAAAhbacS3FV1T8AAAAAAAAAAAAAAAAAAOA/AAAAAAAA4D8AAAAAAADgPwAAAAAAAOA/AAAAAAAA4D8AAAAAAADgPwAAAAAAAOA/AAAAAAAA4D8CAAAAjAAAAAEAAAAAAAAA////C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C9WmQJ/f38A7vP3A8zMzADAwP8Af39/AAAAAAAAAAAAAAAAAAAAAAAAAAAAIQAAABgAAAAUAAAA9BEAAPsVAABhFwAAmxkAAAAAAAAmAAAACAAAAP//////////"/>
                </a:ext>
              </a:extLst>
            </p:cNvSpPr>
            <p:nvPr/>
          </p:nvSpPr>
          <p:spPr>
            <a:xfrm>
              <a:off x="2918460" y="3573145"/>
              <a:ext cx="882015" cy="589280"/>
            </a:xfrm>
            <a:prstGeom prst="roundRect">
              <a:avLst>
                <a:gd name="adj" fmla="val 16667"/>
              </a:avLst>
            </a:prstGeom>
            <a:solidFill>
              <a:schemeClr val="bg1"/>
            </a:solidFill>
            <a:ln>
              <a:noFill/>
            </a:ln>
            <a:effectLst/>
          </p:spPr>
          <p:txBody>
            <a:bodyPr vert="horz" wrap="square" lIns="0" tIns="0" rIns="0" bIns="0" numCol="1" spcCol="215900" anchor="ctr"/>
            <a:lstStyle/>
            <a:p>
              <a:pPr algn="ctr"/>
              <a:r>
                <a:rPr sz="900">
                  <a:latin typeface="Arial" pitchFamily="2" charset="0"/>
                  <a:ea typeface="SimSun" pitchFamily="0" charset="0"/>
                  <a:cs typeface="Times New Roman" pitchFamily="1" charset="0"/>
                </a:rPr>
                <a:t>Security </a:t>
              </a:r>
              <a:endParaRPr sz="900">
                <a:latin typeface="Arial" pitchFamily="2" charset="0"/>
                <a:ea typeface="SimSun" pitchFamily="0" charset="0"/>
                <a:cs typeface="Times New Roman" pitchFamily="1" charset="0"/>
              </a:endParaRPr>
            </a:p>
            <a:p>
              <a:pPr algn="ctr"/>
              <a:r>
                <a:rPr sz="900">
                  <a:latin typeface="Arial" pitchFamily="2" charset="0"/>
                  <a:ea typeface="SimSun" pitchFamily="0" charset="0"/>
                  <a:cs typeface="Times New Roman" pitchFamily="1" charset="0"/>
                </a:rPr>
                <a:t>Services</a:t>
              </a:r>
              <a:endParaRPr sz="900">
                <a:latin typeface="Arial" pitchFamily="2" charset="0"/>
                <a:ea typeface="SimSun" pitchFamily="0" charset="0"/>
                <a:cs typeface="Times New Roman" pitchFamily="1" charset="0"/>
              </a:endParaRPr>
            </a:p>
          </p:txBody>
        </p:sp>
      </p:grpSp>
      <p:grpSp>
        <p:nvGrpSpPr>
          <p:cNvPr id="115" name="Group 529"/>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YXAAD7FQAAIx0AAHEaAAAQAAAAJgAAAAgAAAD/////AAAAAA=="/>
              </a:ext>
            </a:extLst>
          </p:cNvGrpSpPr>
          <p:nvPr/>
        </p:nvGrpSpPr>
        <p:grpSpPr>
          <a:xfrm>
            <a:off x="3854450" y="3573145"/>
            <a:ext cx="882015" cy="725170"/>
            <a:chOff x="3854450" y="3573145"/>
            <a:chExt cx="882015" cy="725170"/>
          </a:xfrm>
        </p:grpSpPr>
        <p:grpSp>
          <p:nvGrpSpPr>
            <p:cNvPr id="117" name="Group 530"/>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OUZAAAVGQAA9BoAAHEaAAAAAAAAJgAAAAgAAAD/////AAAAAA=="/>
                </a:ext>
              </a:extLst>
            </p:cNvGrpSpPr>
            <p:nvPr/>
          </p:nvGrpSpPr>
          <p:grpSpPr>
            <a:xfrm>
              <a:off x="4209415" y="4077335"/>
              <a:ext cx="172085" cy="220980"/>
              <a:chOff x="4209415" y="4077335"/>
              <a:chExt cx="172085" cy="220980"/>
            </a:xfrm>
          </p:grpSpPr>
          <p:sp>
            <p:nvSpPr>
              <p:cNvPr id="120" name="Straight Connector 532"/>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lxoAAOEZAACXGgAAcRoAAAAAAAAmAAAACAAAAP//////////"/>
                  </a:ext>
                </a:extLst>
              </p:cNvSpPr>
              <p:nvPr/>
            </p:nvSpPr>
            <p:spPr>
              <a:xfrm>
                <a:off x="4322445" y="4206875"/>
                <a:ext cx="0" cy="91440"/>
              </a:xfrm>
              <a:prstGeom prst="line">
                <a:avLst/>
              </a:prstGeom>
              <a:noFill/>
              <a:ln w="38100" cap="flat" cmpd="sng" algn="ctr">
                <a:solidFill>
                  <a:srgbClr val="529F45"/>
                </a:solidFill>
                <a:prstDash val="solid"/>
                <a:headEnd type="none"/>
                <a:tailEnd type="none"/>
              </a:ln>
              <a:effectLst/>
            </p:spPr>
          </p:sp>
          <p:sp>
            <p:nvSpPr>
              <p:cNvPr id="119" name="Straight Connector 533"/>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OxoAAOEZAAA7GgAAcRoAAAAAAAAmAAAACAAAAP//////////"/>
                  </a:ext>
                </a:extLst>
              </p:cNvSpPr>
              <p:nvPr/>
            </p:nvSpPr>
            <p:spPr>
              <a:xfrm>
                <a:off x="4264025" y="4206875"/>
                <a:ext cx="0" cy="91440"/>
              </a:xfrm>
              <a:prstGeom prst="line">
                <a:avLst/>
              </a:prstGeom>
              <a:noFill/>
              <a:ln w="38100" cap="flat" cmpd="sng" algn="ctr">
                <a:solidFill>
                  <a:srgbClr val="529F45"/>
                </a:solidFill>
                <a:prstDash val="solid"/>
                <a:headEnd type="none"/>
                <a:tailEnd type="none"/>
              </a:ln>
              <a:effectLst/>
            </p:spPr>
          </p:sp>
          <p:sp>
            <p:nvSpPr>
              <p:cNvPr id="118" name="Snip Same Side Corner Rectangle 534"/>
              <p:cNvSpPr>
                <a:extLst>
                  <a:ext uri="smNativeData">
                    <pr:smNativeData xmlns:pr="smNativeData" val="SMDATA_16_6hA1XRMAAAAlAAAAqwAAAG0AAAAAAAAAAAAAAAAAAAAAAAAAAAAAAAABAAAAAAAAAAEAAABQAAAAhbacS3FV1T8AAAAAAAAAAA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5RkAABUZAAD0GgAAJxoAAAAgAAAmAAAACAAAAP//////////"/>
                  </a:ext>
                </a:extLst>
              </p:cNvSpPr>
              <p:nvPr/>
            </p:nvSpPr>
            <p:spPr>
              <a:xfrm>
                <a:off x="4209415" y="4077335"/>
                <a:ext cx="172085" cy="173990"/>
              </a:xfrm>
              <a:prstGeom prst="snip2SameRect">
                <a:avLst>
                  <a:gd name="adj1" fmla="val 16667"/>
                  <a:gd name="adj2" fmla="val 0"/>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sp>
          <p:nvSpPr>
            <p:cNvPr id="116" name="Rounded Rectangle 531"/>
            <p:cNvSpPr>
              <a:extLst>
                <a:ext uri="smNativeData">
                  <pr:smNativeData xmlns:pr="smNativeData" val="SMDATA_16_6hA1XRMAAAAlAAAAZQAAAA0AAAAAAAAAAAAAAAAAAAAAAAAAAAAAAAABAAAAAAAAAAEAAABQAAAAhbacS3FV1T8AAAAAAAAAAAAAAAAAAOA/AAAAAAAA4D8AAAAAAADgPwAAAAAAAOA/AAAAAAAA4D8AAAAAAADgPwAAAAAAAOA/AAAAAAAA4D8CAAAAjAAAAAEAAAAAAAAA////C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C9WmQJ/f38A7vP3A8zMzADAwP8Af39/AAAAAAAAAAAAAAAAAAAAAAAAAAAAIQAAABgAAAAUAAAAthcAAPsVAAAjHQAAmxkAAAAAAAAmAAAACAAAAP//////////"/>
                </a:ext>
              </a:extLst>
            </p:cNvSpPr>
            <p:nvPr/>
          </p:nvSpPr>
          <p:spPr>
            <a:xfrm>
              <a:off x="3854450" y="3573145"/>
              <a:ext cx="882015" cy="589280"/>
            </a:xfrm>
            <a:prstGeom prst="roundRect">
              <a:avLst>
                <a:gd name="adj" fmla="val 16667"/>
              </a:avLst>
            </a:prstGeom>
            <a:solidFill>
              <a:schemeClr val="bg1"/>
            </a:solidFill>
            <a:ln>
              <a:noFill/>
            </a:ln>
            <a:effectLst/>
          </p:spPr>
          <p:txBody>
            <a:bodyPr vert="horz" wrap="square" lIns="0" tIns="0" rIns="0" bIns="0" numCol="1" spcCol="215900" anchor="ctr"/>
            <a:lstStyle/>
            <a:p>
              <a:pPr algn="ctr"/>
              <a:r>
                <a:rPr sz="900">
                  <a:latin typeface="Arial" pitchFamily="2" charset="0"/>
                  <a:ea typeface="SimSun" pitchFamily="0" charset="0"/>
                  <a:cs typeface="Times New Roman" pitchFamily="1" charset="0"/>
                </a:rPr>
                <a:t>Identity </a:t>
              </a:r>
              <a:endParaRPr sz="900">
                <a:latin typeface="Arial" pitchFamily="2" charset="0"/>
                <a:ea typeface="SimSun" pitchFamily="0" charset="0"/>
                <a:cs typeface="Times New Roman" pitchFamily="1" charset="0"/>
              </a:endParaRPr>
            </a:p>
            <a:p>
              <a:pPr algn="ctr"/>
              <a:r>
                <a:rPr sz="900">
                  <a:latin typeface="Arial" pitchFamily="2" charset="0"/>
                  <a:ea typeface="SimSun" pitchFamily="0" charset="0"/>
                  <a:cs typeface="Times New Roman" pitchFamily="1" charset="0"/>
                </a:rPr>
                <a:t>Services</a:t>
              </a:r>
              <a:endParaRPr sz="900">
                <a:latin typeface="Arial" pitchFamily="2" charset="0"/>
                <a:ea typeface="SimSun" pitchFamily="0" charset="0"/>
                <a:cs typeface="Times New Roman" pitchFamily="1" charset="0"/>
              </a:endParaRPr>
            </a:p>
          </p:txBody>
        </p:sp>
      </p:grpSp>
      <p:grpSp>
        <p:nvGrpSpPr>
          <p:cNvPr id="121" name="Group 535"/>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HgdAAD7FQAA5iIAAHEaAAAQAAAAJgAAAAgAAAD/////AAAAAA=="/>
              </a:ext>
            </a:extLst>
          </p:cNvGrpSpPr>
          <p:nvPr/>
        </p:nvGrpSpPr>
        <p:grpSpPr>
          <a:xfrm>
            <a:off x="4790440" y="3573145"/>
            <a:ext cx="882650" cy="725170"/>
            <a:chOff x="4790440" y="3573145"/>
            <a:chExt cx="882650" cy="725170"/>
          </a:xfrm>
        </p:grpSpPr>
        <p:grpSp>
          <p:nvGrpSpPr>
            <p:cNvPr id="123" name="Group 536"/>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KgfAAAVGQAAtiAAAHEaAAAAAAAAJgAAAAgAAAD/////AAAAAA=="/>
                </a:ext>
              </a:extLst>
            </p:cNvGrpSpPr>
            <p:nvPr/>
          </p:nvGrpSpPr>
          <p:grpSpPr>
            <a:xfrm>
              <a:off x="5146040" y="4077335"/>
              <a:ext cx="171450" cy="220980"/>
              <a:chOff x="5146040" y="4077335"/>
              <a:chExt cx="171450" cy="220980"/>
            </a:xfrm>
          </p:grpSpPr>
          <p:sp>
            <p:nvSpPr>
              <p:cNvPr id="126" name="Straight Connector 538"/>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WSAAAOEZAABZIAAAcRoAAAAAAAAmAAAACAAAAP//////////"/>
                  </a:ext>
                </a:extLst>
              </p:cNvSpPr>
              <p:nvPr/>
            </p:nvSpPr>
            <p:spPr>
              <a:xfrm>
                <a:off x="5258435" y="4206875"/>
                <a:ext cx="0" cy="91440"/>
              </a:xfrm>
              <a:prstGeom prst="line">
                <a:avLst/>
              </a:prstGeom>
              <a:noFill/>
              <a:ln w="38100" cap="flat" cmpd="sng" algn="ctr">
                <a:solidFill>
                  <a:srgbClr val="529F45"/>
                </a:solidFill>
                <a:prstDash val="solid"/>
                <a:headEnd type="none"/>
                <a:tailEnd type="none"/>
              </a:ln>
              <a:effectLst/>
            </p:spPr>
          </p:sp>
          <p:sp>
            <p:nvSpPr>
              <p:cNvPr id="125" name="Straight Connector 539"/>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R8AAOEZAAD9HwAAcRoAAAAAAAAmAAAACAAAAP//////////"/>
                  </a:ext>
                </a:extLst>
              </p:cNvSpPr>
              <p:nvPr/>
            </p:nvSpPr>
            <p:spPr>
              <a:xfrm>
                <a:off x="5200015" y="4206875"/>
                <a:ext cx="0" cy="91440"/>
              </a:xfrm>
              <a:prstGeom prst="line">
                <a:avLst/>
              </a:prstGeom>
              <a:noFill/>
              <a:ln w="38100" cap="flat" cmpd="sng" algn="ctr">
                <a:solidFill>
                  <a:srgbClr val="529F45"/>
                </a:solidFill>
                <a:prstDash val="solid"/>
                <a:headEnd type="none"/>
                <a:tailEnd type="none"/>
              </a:ln>
              <a:effectLst/>
            </p:spPr>
          </p:sp>
          <p:sp>
            <p:nvSpPr>
              <p:cNvPr id="124" name="Snip Same Side Corner Rectangle 540"/>
              <p:cNvSpPr>
                <a:extLst>
                  <a:ext uri="smNativeData">
                    <pr:smNativeData xmlns:pr="smNativeData" val="SMDATA_16_6hA1XRMAAAAlAAAAqwAAAG0AAAAAAAAAAAAAAAAAAAAAAAAAAAAAAAABAAAAAAAAAAEAAABQAAAAhbacS3FV1T8AAAAAAAAAAA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qB8AABUZAAC2IAAAJxoAAAAgAAAmAAAACAAAAP//////////"/>
                  </a:ext>
                </a:extLst>
              </p:cNvSpPr>
              <p:nvPr/>
            </p:nvSpPr>
            <p:spPr>
              <a:xfrm>
                <a:off x="5146040" y="4077335"/>
                <a:ext cx="171450" cy="173990"/>
              </a:xfrm>
              <a:prstGeom prst="snip2SameRect">
                <a:avLst>
                  <a:gd name="adj1" fmla="val 16667"/>
                  <a:gd name="adj2" fmla="val 0"/>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sp>
          <p:nvSpPr>
            <p:cNvPr id="122" name="Rounded Rectangle 537"/>
            <p:cNvSpPr>
              <a:extLst>
                <a:ext uri="smNativeData">
                  <pr:smNativeData xmlns:pr="smNativeData" val="SMDATA_16_6hA1XRMAAAAlAAAAZQAAAA0AAAAAAAAAAAAAAAAAAAAAAAAAAAAAAAABAAAAAAAAAAEAAABQAAAAhbacS3FV1T8AAAAAAAAAAAAAAAAAAOA/AAAAAAAA4D8AAAAAAADgPwAAAAAAAOA/AAAAAAAA4D8AAAAAAADgPwAAAAAAAOA/AAAAAAAA4D8CAAAAjAAAAAEAAAAAAAAA////C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C9WmQJ/f38A7vP3A8zMzADAwP8Af39/AAAAAAAAAAAAAAAAAAAAAAAAAAAAIQAAABgAAAAUAAAAeB0AAPsVAADmIgAAmxkAAAAAAAAmAAAACAAAAP//////////"/>
                </a:ext>
              </a:extLst>
            </p:cNvSpPr>
            <p:nvPr/>
          </p:nvSpPr>
          <p:spPr>
            <a:xfrm>
              <a:off x="4790440" y="3573145"/>
              <a:ext cx="882650" cy="589280"/>
            </a:xfrm>
            <a:prstGeom prst="roundRect">
              <a:avLst>
                <a:gd name="adj" fmla="val 16667"/>
              </a:avLst>
            </a:prstGeom>
            <a:solidFill>
              <a:schemeClr val="bg1"/>
            </a:solidFill>
            <a:ln>
              <a:noFill/>
            </a:ln>
            <a:effectLst/>
          </p:spPr>
          <p:txBody>
            <a:bodyPr vert="horz" wrap="square" lIns="0" tIns="0" rIns="0" bIns="0" numCol="1" spcCol="215900" anchor="ctr"/>
            <a:lstStyle/>
            <a:p>
              <a:pPr algn="ctr"/>
              <a:r>
                <a:rPr sz="900">
                  <a:latin typeface="Arial" pitchFamily="2" charset="0"/>
                  <a:ea typeface="SimSun" pitchFamily="0" charset="0"/>
                  <a:cs typeface="Times New Roman" pitchFamily="1" charset="0"/>
                </a:rPr>
                <a:t>Data Quality </a:t>
              </a:r>
              <a:endParaRPr sz="900">
                <a:latin typeface="Arial" pitchFamily="2" charset="0"/>
                <a:ea typeface="SimSun" pitchFamily="0" charset="0"/>
                <a:cs typeface="Times New Roman" pitchFamily="1" charset="0"/>
              </a:endParaRPr>
            </a:p>
            <a:p>
              <a:pPr algn="ctr"/>
              <a:r>
                <a:rPr sz="900">
                  <a:latin typeface="Arial" pitchFamily="2" charset="0"/>
                  <a:ea typeface="SimSun" pitchFamily="0" charset="0"/>
                  <a:cs typeface="Times New Roman" pitchFamily="1" charset="0"/>
                </a:rPr>
                <a:t>Services</a:t>
              </a:r>
              <a:endParaRPr sz="900">
                <a:latin typeface="Arial" pitchFamily="2" charset="0"/>
                <a:ea typeface="SimSun" pitchFamily="0" charset="0"/>
                <a:cs typeface="Times New Roman" pitchFamily="1" charset="0"/>
              </a:endParaRPr>
            </a:p>
          </p:txBody>
        </p:sp>
      </p:gr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val 14"/>
          <p:cNvSpPr>
            <a:extLst>
              <a:ext uri="smNativeData">
                <pr:smNativeData xmlns:pr="smNativeData" val="SMDATA_16_6hA1XRMAAAAlAAAAZgAAAE0AAAAAAAAAAAAAAAAAAAAAAAAAAAAAAAABAAAAAAAAAAEAAABQAAAAAAAAAAAA8D8AAAAAAADw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QAAAPLy8gBL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Ly8gB/f38A7vP3A8zMzADAwP8Af39/AAAAAAAAAAAAAAAAAAAAAAAAAAAAIQAAABgAAAAUAAAA5BAAAC4MAAAKKgAAVCUAABAgAAAmAAAACAAAAP//////////"/>
              </a:ext>
            </a:extLst>
          </p:cNvSpPr>
          <p:nvPr/>
        </p:nvSpPr>
        <p:spPr>
          <a:xfrm>
            <a:off x="2745740" y="1979930"/>
            <a:ext cx="4088130" cy="4088130"/>
          </a:xfrm>
          <a:prstGeom prst="ellipse">
            <a:avLst/>
          </a:prstGeom>
          <a:noFill/>
          <a:ln w="47625" cap="flat" cmpd="sng" algn="ctr">
            <a:solidFill>
              <a:srgbClr val="F2F2F2"/>
            </a:solidFill>
            <a:prstDash val="sysDot"/>
            <a:headEnd type="none"/>
            <a:tailEnd type="none"/>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3" name="Oval 2"/>
          <p:cNvSpPr>
            <a:extLst>
              <a:ext uri="smNativeData">
                <pr:smNativeData xmlns:pr="smNativeData" val="SMDATA_16_6hA1XRMAAAAlAAAAZgAAAA0AAAAAAAAAAAAAAAAAAAAAAAAAAAAAAAABAAAAAAAAAAEAAABQAAAAAAAAAAAA8D8AAAAAAADwPwAAAAAAAOA/AAAAAAAA4D8AAAAAAADgPwAAAAAAAOA/AAAAAAAA4D8AAAAAAADgPwAAAAAAAOA/AAAAAAAA4D8CAAAAjAAAAAEAAAAGAAAA2NjYAP///wgAAAAAAAAAAAAAAAAAAAAAAAAAAAAAAAAAAAAAe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E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NjYAP///wEAAAAAAAAAAAAAAAAAAAAAAAAAAAAAAAAAAAAAAAAAAP///wF/f38A7vP3A8zMzADAwP8Af39/AAAAAAAAAAAAAAAAAAAAAAAAAAAAIQAAABgAAAAUAAAAAhIAAFENAADIKAAAFyQAABAAAAAmAAAACAAAAP//////////"/>
              </a:ext>
            </a:extLst>
          </p:cNvSpPr>
          <p:nvPr/>
        </p:nvSpPr>
        <p:spPr>
          <a:xfrm>
            <a:off x="2927350" y="2164715"/>
            <a:ext cx="3702050" cy="3702050"/>
          </a:xfrm>
          <a:prstGeom prst="ellipse">
            <a:avLst/>
          </a:prstGeom>
          <a:gradFill flip="none" rotWithShape="1">
            <a:gsLst>
              <a:gs pos="0">
                <a:schemeClr val="bg1"/>
              </a:gs>
              <a:gs pos="100000">
                <a:srgbClr val="D8D8D8"/>
              </a:gs>
            </a:gsLst>
            <a:path path="circle"/>
            <a:tileRect/>
          </a:gradFill>
          <a:ln w="9525" cap="flat" cmpd="sng" algn="ctr">
            <a:solidFill>
              <a:schemeClr val="bg1"/>
            </a:solidFill>
            <a:prstDash val="solid"/>
            <a:headEnd type="none"/>
            <a:tailEnd type="none"/>
          </a:ln>
          <a:effectLst/>
        </p:spPr>
        <p:txBody>
          <a:bodyPr vert="horz" wrap="square" lIns="0" tIns="0" rIns="0" bIns="0" numCol="1" spcCol="215900" anchor="ctr"/>
          <a:lstStyle/>
          <a:p>
            <a:pPr algn="just">
              <a:lnSpc>
                <a:spcPts val="2400"/>
              </a:lnSpc>
            </a:pPr>
            <a:r>
              <a:rPr>
                <a:solidFill>
                  <a:srgbClr val="F2F2F2"/>
                </a:solidFill>
                <a:latin typeface="Arial" pitchFamily="2" charset="0"/>
                <a:ea typeface="SimSun" pitchFamily="0" charset="0"/>
                <a:cs typeface="Times New Roman" pitchFamily="1" charset="0"/>
              </a:rPr>
              <a:t>0101010110101010101010101011010101010101010101010101010101010101011010101010101010101010110101010101010101011010101010101011010101010101010101011010101010101</a:t>
            </a:r>
            <a:endParaRPr>
              <a:solidFill>
                <a:srgbClr val="F2F2F2"/>
              </a:solidFill>
              <a:latin typeface="Arial" pitchFamily="2" charset="0"/>
              <a:ea typeface="SimSun" pitchFamily="0" charset="0"/>
              <a:cs typeface="Times New Roman" pitchFamily="1" charset="0"/>
            </a:endParaRPr>
          </a:p>
          <a:p>
            <a:pPr algn="just">
              <a:lnSpc>
                <a:spcPts val="2400"/>
              </a:lnSpc>
            </a:pPr>
            <a:endParaRPr>
              <a:solidFill>
                <a:schemeClr val="bg1"/>
              </a:solidFill>
              <a:latin typeface="Arial" pitchFamily="2" charset="0"/>
              <a:ea typeface="SimSun" pitchFamily="0" charset="0"/>
              <a:cs typeface="Times New Roman" pitchFamily="1" charset="0"/>
            </a:endParaRPr>
          </a:p>
        </p:txBody>
      </p:sp>
      <p:sp>
        <p:nvSpPr>
          <p:cNvPr id="4" name="Title 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tQIAAHgAAAB/NQAAgAcAABAAAAAmAAAACAAAAH1w////////"/>
              </a:ext>
            </a:extLst>
          </p:cNvSpPr>
          <p:nvPr>
            <p:ph type="title"/>
          </p:nvPr>
        </p:nvSpPr>
        <p:spPr>
          <a:xfrm>
            <a:off x="440055" y="76200"/>
            <a:ext cx="8256270" cy="1143000"/>
          </a:xfrm>
          <a:noFill/>
          <a:ln>
            <a:noFill/>
          </a:ln>
          <a:effectLst/>
        </p:spPr>
        <p:txBody>
          <a:bodyPr vert="horz" wrap="square" lIns="0" tIns="0" rIns="0" bIns="0" numCol="1" spcCol="215900" anchor="ctr">
            <a:prstTxWarp prst="textNoShape">
              <a:avLst/>
            </a:prstTxWarp>
          </a:bodyPr>
          <a:lstStyle/>
          <a:p>
            <a:pPr/>
            <a:r>
              <a:t>Talend Application Integration</a:t>
            </a:r>
            <a:br/>
            <a:r>
              <a:rPr sz="2400" i="1"/>
              <a:t>Only Integration Solution for Data, Applications and Processes</a:t>
            </a:r>
            <a:endParaRPr i="1"/>
          </a:p>
        </p:txBody>
      </p:sp>
      <p:sp>
        <p:nvSpPr>
          <p:cNvPr id="5" name="Freeform 11"/>
          <p:cNvSpPr>
            <a:extLst>
              <a:ext uri="smNativeData">
                <pr:smNativeData xmlns:pr="smNativeData" val="SMDATA_16_6hA1XRMAAAAlAAAACwAAAA0AAAAAAAAAAAAAAAAAAAAAAAAAAAAAAAABAAAAAAAAAAEAAABQAAAAAAAAAAAA4D8AAAAAAADgPwAAAAAAAOA/AAAAAAAA4D8AAAAAAADgPwAAAAAAAOA/AAAAAAAA4D8AAAAAAADgPwAAAAAAAOA/AAAAAAAA4D8CAAAAjAAAAAEAAAADAAAASr3lAAAAAAkAAAAAAAAAAAAAAAAAAAAAAAAAAAAAAAAAAAAAZAAAAAEAAABAAAAAAAAAAGQAAAAOAQAAAAAAAAAAAAAAAAAAAAAAAAAAAAAAAAAAAAAAAAAAAAAAAAAAAAAAAAAAAAAAAAAAAAAAAAAAAAAAAAAAAAAAAAAAAAAAAAAAFAAAADwAAAABAAAAAAAAAP///whQAAAAAQAAABQAAAAUAAAAFAAAAAEAAAAAAAAAZAAAAGQAAAAAAAAAZAAAAGQAAAAVAAAAYAAAAAAAAAAAAAAADwAAACADAAAAAAAAAAAAAAEAAACgMgAAVgcAAKr4//8BAAAAf39/AAEAAABkAAAAAAAAABQAAABAHwAAAAAAACYAAAAAAAAAwOD//wAAAAAmAAAAZAAAABYAAABMAAAAAQAAAAAAAAAAAAAAAAAAAAEAAAAAAAAASgAAABwAAAAcAAAAZAAAAGQAAAAAAAAAy8vLAEoAAAAcAAAAHAAAAGQAAABkAAAAAAAAABcAAAAUAAAAAAAAAAAAAAD/fwAA/38AAAAAAAAJAAAABAAAAAAAAAAMAAAAEAAAAAAAAAAAAAAAAAAAAAAAAAAeAAAAaAAAAAEAAAAAAAAAAAAAAAAAAAAAAAAAECcAABAnAAAAAAAAAAAAAAAAAAAAAAAAAAAAAAAAAAAAAAAAAAAAADEB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Sr3lAC9WmQIAAAAAAAAAAAAAAAAAAAAAAAAAAAAAAAAAAAAAAAAAAP///wF/f38AAAAAAMvLywDAwP8Af39/AAAAAAAAAAAAAAAAAAAAAAAAAAAAIQAAABgAAAAUAAAA9xcAAH8JAAA1IQAAvhIAABAAAAAmAAAACAAAAP//////////"/>
              </a:ext>
            </a:extLst>
          </p:cNvSpPr>
          <p:nvPr/>
        </p:nvSpPr>
        <p:spPr>
          <a:xfrm>
            <a:off x="3895725" y="1543685"/>
            <a:ext cx="1502410" cy="1503045"/>
          </a:xfrm>
          <a:custGeom>
            <a:avLst/>
            <a:gdLst/>
            <a:ahLst/>
            <a:cxnLst/>
            <a:rect l="0" t="0" r="1502410" b="1503045"/>
            <a:pathLst>
              <a:path w="1502410" h="1503045">
                <a:moveTo>
                  <a:pt x="0" y="751522"/>
                </a:moveTo>
                <a:cubicBezTo>
                  <a:pt x="0" y="336445"/>
                  <a:pt x="336303" y="0"/>
                  <a:pt x="751205" y="0"/>
                </a:cubicBezTo>
                <a:cubicBezTo>
                  <a:pt x="1166107" y="0"/>
                  <a:pt x="1502410" y="336445"/>
                  <a:pt x="1502410" y="751522"/>
                </a:cubicBezTo>
                <a:cubicBezTo>
                  <a:pt x="1502410" y="1166599"/>
                  <a:pt x="1166107" y="1503045"/>
                  <a:pt x="751205" y="1503045"/>
                </a:cubicBezTo>
                <a:cubicBezTo>
                  <a:pt x="336303" y="1503045"/>
                  <a:pt x="0" y="1166599"/>
                  <a:pt x="0" y="751522"/>
                </a:cubicBezTo>
                <a:close/>
              </a:path>
            </a:pathLst>
          </a:custGeom>
          <a:gradFill flip="none" rotWithShape="1">
            <a:gsLst>
              <a:gs pos="0">
                <a:srgbClr val="4ABDE5"/>
              </a:gs>
              <a:gs pos="100000">
                <a:schemeClr val="tx1"/>
              </a:gs>
            </a:gsLst>
            <a:lin ang="5400000" scaled="0"/>
            <a:tileRect/>
          </a:gradFill>
          <a:ln w="50800" cap="flat" cmpd="sng" algn="ctr">
            <a:solidFill>
              <a:schemeClr val="bg1"/>
            </a:solidFill>
            <a:prstDash val="solid"/>
            <a:headEnd type="none"/>
            <a:tailEnd type="none"/>
          </a:ln>
          <a:effectLst>
            <a:outerShdw blurRad="193675" dist="25145" dir="2700000" algn="tl">
              <a:srgbClr val="000000">
                <a:alpha val="26000"/>
              </a:srgbClr>
            </a:outerShdw>
          </a:effectLst>
        </p:spPr>
        <p:txBody>
          <a:bodyPr vert="horz" wrap="square" lIns="0" tIns="0" rIns="0" bIns="0" numCol="1" spcCol="215900" anchor="ctr"/>
          <a:lstStyle/>
          <a:p>
            <a:pPr algn="ctr" defTabSz="800100">
              <a:lnSpc>
                <a:spcPct val="90000"/>
              </a:lnSpc>
              <a:spcBef>
                <a:spcPts val="0"/>
              </a:spcBef>
              <a:spcAft>
                <a:spcPts val="840"/>
              </a:spcAft>
              <a:tabLst/>
              <a:defRPr>
                <a:solidFill>
                  <a:srgbClr val="FFFFFF"/>
                </a:solidFill>
              </a:defRPr>
            </a:pPr>
            <a:r>
              <a:rPr sz="2000" b="1">
                <a:solidFill>
                  <a:schemeClr val="bg1"/>
                </a:solidFill>
              </a:rPr>
              <a:t>Design</a:t>
            </a:r>
            <a:endParaRPr sz="2000" b="1">
              <a:solidFill>
                <a:schemeClr val="bg1"/>
              </a:solidFill>
            </a:endParaRPr>
          </a:p>
        </p:txBody>
      </p:sp>
      <p:sp>
        <p:nvSpPr>
          <p:cNvPr id="6" name="Freeform 13"/>
          <p:cNvSpPr>
            <a:extLst>
              <a:ext uri="smNativeData">
                <pr:smNativeData xmlns:pr="smNativeData" val="SMDATA_16_6hA1XRMAAAAlAAAACwAAAA0AAAAAAAAAAAAAAAAAAAAAAAAAAAAAAAABAAAAAAAAAAEAAABQAAAAAAAAAAAA4D8AAAAAAADgPwAAAAAAAOA/AAAAAAAA4D8AAAAAAADgPwAAAAAAAOA/AAAAAAAA4D8AAAAAAADgPwAAAAAAAOA/AAAAAAAA4D8CAAAAjAAAAAEAAAADAAAASr3lAAAAAAkAAAAAAAAAAAAAAAAAAAAAAAAAAAAAAAAAAAAAZAAAAAEAAABAAAAAAAAAAGQAAAAOAQAAAAAAAAAAAAAAAAAAAAAAAAAAAAAAAAAAAAAAAAAAAAAAAAAAAAAAAAAAAAAAAAAAAAAAAAAAAAAAAAAAAAAAAAAAAAAAAAAAFAAAADwAAAABAAAAAAAAAP///whQAAAAAQAAABQAAAAUAAAAFAAAAAEAAAAAAAAAZAAAAGQAAAAAAAAAZAAAAGQAAAAVAAAAYAAAAAAAAAAAAAAADwAAACADAAAAAAAAAAAAAAEAAACgMgAAVgcAAKr4//8BAAAAf39/AAEAAABkAAAAAAAAABQAAABAHwAAAAAAACYAAAAAAAAAwOD//wAAAAAmAAAAZAAAABYAAABMAAAAAQAAAAAAAAAAAAAAAAAAAAEAAAAAAAAASgAAABwAAAAcAAAAZAAAAGQAAAAAAAAAy8vLAEoAAAAcAAAAHAAAAGQAAABkAAAAAAAAABcAAAAUAAAAAAAAAAAAAAD/fwAA/38AAAAAAAAJAAAABAAAAAAAAAAMAAAAEAAAAAAAAAAAAAAAAAAAAAAAAAAeAAAAaAAAAAEAAAAAAAAAAAAAAAAAAAAAAAAAECcAABAnAAAAAAAAAAAAAAAAAAAAAAAAAAAAAAAAAAAAAAAAAAAAADEB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Sr3lAC9WmQIAAAAAAAAAAAAAAAAAAAAAAAAAAAAAAAAAAAAAAAAAAP///wF/f38AAAAAAMvLywDAwP8Af39/AAAAAAAAAAAAAAAAAAAAAAAAAAAAIQAAABgAAAAUAAAALyIAANkQAABtKwAAGBoAABAAAAAmAAAACAAAAP//////////"/>
              </a:ext>
            </a:extLst>
          </p:cNvSpPr>
          <p:nvPr/>
        </p:nvSpPr>
        <p:spPr>
          <a:xfrm>
            <a:off x="5556885" y="2738755"/>
            <a:ext cx="1502410" cy="1503045"/>
          </a:xfrm>
          <a:custGeom>
            <a:avLst/>
            <a:gdLst/>
            <a:ahLst/>
            <a:cxnLst/>
            <a:rect l="0" t="0" r="1502410" b="1503045"/>
            <a:pathLst>
              <a:path w="1502410" h="1503045">
                <a:moveTo>
                  <a:pt x="0" y="751522"/>
                </a:moveTo>
                <a:cubicBezTo>
                  <a:pt x="0" y="336445"/>
                  <a:pt x="336303" y="0"/>
                  <a:pt x="751205" y="0"/>
                </a:cubicBezTo>
                <a:cubicBezTo>
                  <a:pt x="1166107" y="0"/>
                  <a:pt x="1502410" y="336445"/>
                  <a:pt x="1502410" y="751522"/>
                </a:cubicBezTo>
                <a:cubicBezTo>
                  <a:pt x="1502410" y="1166599"/>
                  <a:pt x="1166107" y="1503045"/>
                  <a:pt x="751205" y="1503045"/>
                </a:cubicBezTo>
                <a:cubicBezTo>
                  <a:pt x="336303" y="1503045"/>
                  <a:pt x="0" y="1166599"/>
                  <a:pt x="0" y="751522"/>
                </a:cubicBezTo>
                <a:close/>
              </a:path>
            </a:pathLst>
          </a:custGeom>
          <a:gradFill flip="none" rotWithShape="1">
            <a:gsLst>
              <a:gs pos="0">
                <a:srgbClr val="4ABDE5"/>
              </a:gs>
              <a:gs pos="100000">
                <a:schemeClr val="tx1"/>
              </a:gs>
            </a:gsLst>
            <a:lin ang="5400000" scaled="0"/>
            <a:tileRect/>
          </a:gradFill>
          <a:ln w="50800" cap="flat" cmpd="sng" algn="ctr">
            <a:solidFill>
              <a:schemeClr val="bg1"/>
            </a:solidFill>
            <a:prstDash val="solid"/>
            <a:headEnd type="none"/>
            <a:tailEnd type="none"/>
          </a:ln>
          <a:effectLst>
            <a:outerShdw blurRad="193675" dist="25145" dir="2700000" algn="tl">
              <a:srgbClr val="000000">
                <a:alpha val="26000"/>
              </a:srgbClr>
            </a:outerShdw>
          </a:effectLst>
        </p:spPr>
        <p:txBody>
          <a:bodyPr vert="horz" wrap="square" lIns="0" tIns="0" rIns="0" bIns="0" numCol="1" spcCol="215900" anchor="ctr"/>
          <a:lstStyle/>
          <a:p>
            <a:pPr algn="ctr" defTabSz="800100">
              <a:lnSpc>
                <a:spcPct val="90000"/>
              </a:lnSpc>
              <a:spcBef>
                <a:spcPts val="0"/>
              </a:spcBef>
              <a:spcAft>
                <a:spcPts val="840"/>
              </a:spcAft>
              <a:tabLst/>
              <a:defRPr>
                <a:solidFill>
                  <a:srgbClr val="FFFFFF"/>
                </a:solidFill>
              </a:defRPr>
            </a:pPr>
            <a:r>
              <a:rPr sz="2000" b="1">
                <a:solidFill>
                  <a:schemeClr val="bg1"/>
                </a:solidFill>
              </a:rPr>
              <a:t>Test</a:t>
            </a:r>
            <a:endParaRPr sz="2000" b="1">
              <a:solidFill>
                <a:schemeClr val="bg1"/>
              </a:solidFill>
            </a:endParaRPr>
          </a:p>
        </p:txBody>
      </p:sp>
      <p:sp>
        <p:nvSpPr>
          <p:cNvPr id="7" name="Freeform 15"/>
          <p:cNvSpPr>
            <a:extLst>
              <a:ext uri="smNativeData">
                <pr:smNativeData xmlns:pr="smNativeData" val="SMDATA_16_6hA1XRMAAAAlAAAACwAAAA0AAAAAAAAAAAAAAAAAAAAAAAAAAAAAAAABAAAAAAAAAAEAAABQAAAAAAAAAAAA4D8AAAAAAADgPwAAAAAAAOA/AAAAAAAA4D8AAAAAAADgPwAAAAAAAOA/AAAAAAAA4D8AAAAAAADgPwAAAAAAAOA/AAAAAAAA4D8CAAAAjAAAAAEAAAADAAAASr3lAAAAAAkAAAAAAAAAAAAAAAAAAAAAAAAAAAAAAAAAAAAAZAAAAAEAAABAAAAAAAAAAGQAAAAOAQAAAAAAAAAAAAAAAAAAAAAAAAAAAAAAAAAAAAAAAAAAAAAAAAAAAAAAAAAAAAAAAAAAAAAAAAAAAAAAAAAAAAAAAAAAAAAAAAAAFAAAADwAAAABAAAAAAAAAP///whQAAAAAQAAABQAAAAUAAAAFAAAAAEAAAAAAAAAZAAAAGQAAAAAAAAAZAAAAGQAAAAVAAAAYAAAAAAAAAAAAAAADwAAACADAAAAAAAAAAAAAAEAAACgMgAAVgcAAKr4//8BAAAAf39/AAEAAABkAAAAAAAAABQAAABAHwAAAAAAACYAAAAAAAAAwOD//wAAAAAmAAAAZAAAABYAAABMAAAAAQAAAAAAAAAAAAAAAAAAAAEAAAAAAAAASgAAABwAAAAcAAAAZAAAAGQAAAAAAAAAy8vLAEoAAAAcAAAAHAAAAGQAAABkAAAAAAAAABcAAAAUAAAAAAAAAAAAAAD/fwAA/38AAAAAAAAJAAAABAAAAAAAAAAMAAAAEAAAAAAAAAAAAAAAAAAAAAAAAAAeAAAAaAAAAAEAAAAAAAAAAAAAAAAAAAAAAAAAECcAABAnAAAAAAAAAAAAAAAAAAAAAAAAAAAAAAAAAAAAAAAAAAAAADEB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Sr3lAC9WmQIAAAAAAAAAAAAAAAAAAAAAAAAAAAAAAAAAAAAAAAAAAP///wF/f38AAAAAAMvLywDAwP8Af39/AAAAAAAAAAAAAAAAAAAAAAAAAAAAIQAAABgAAAAUAAAARx4AANwcAACGJwAAGyYAABAAAAAmAAAACAAAAP//////////"/>
              </a:ext>
            </a:extLst>
          </p:cNvSpPr>
          <p:nvPr/>
        </p:nvSpPr>
        <p:spPr>
          <a:xfrm>
            <a:off x="4921885" y="4691380"/>
            <a:ext cx="1503045" cy="1503045"/>
          </a:xfrm>
          <a:custGeom>
            <a:avLst/>
            <a:gdLst/>
            <a:ahLst/>
            <a:cxnLst/>
            <a:rect l="0" t="0" r="1503045" b="1503045"/>
            <a:pathLst>
              <a:path w="1503045" h="1503045">
                <a:moveTo>
                  <a:pt x="0" y="751522"/>
                </a:moveTo>
                <a:cubicBezTo>
                  <a:pt x="0" y="336445"/>
                  <a:pt x="336445" y="0"/>
                  <a:pt x="751522" y="0"/>
                </a:cubicBezTo>
                <a:cubicBezTo>
                  <a:pt x="1166599" y="0"/>
                  <a:pt x="1503045" y="336445"/>
                  <a:pt x="1503045" y="751522"/>
                </a:cubicBezTo>
                <a:cubicBezTo>
                  <a:pt x="1503045" y="1166599"/>
                  <a:pt x="1166599" y="1503045"/>
                  <a:pt x="751522" y="1503045"/>
                </a:cubicBezTo>
                <a:cubicBezTo>
                  <a:pt x="336445" y="1503045"/>
                  <a:pt x="0" y="1166599"/>
                  <a:pt x="0" y="751522"/>
                </a:cubicBezTo>
                <a:close/>
              </a:path>
            </a:pathLst>
          </a:custGeom>
          <a:gradFill flip="none" rotWithShape="1">
            <a:gsLst>
              <a:gs pos="0">
                <a:srgbClr val="4ABDE5"/>
              </a:gs>
              <a:gs pos="100000">
                <a:schemeClr val="tx1"/>
              </a:gs>
            </a:gsLst>
            <a:lin ang="5400000" scaled="0"/>
            <a:tileRect/>
          </a:gradFill>
          <a:ln w="50800" cap="flat" cmpd="sng" algn="ctr">
            <a:solidFill>
              <a:schemeClr val="bg1"/>
            </a:solidFill>
            <a:prstDash val="solid"/>
            <a:headEnd type="none"/>
            <a:tailEnd type="none"/>
          </a:ln>
          <a:effectLst>
            <a:outerShdw blurRad="193675" dist="25145" dir="2700000" algn="tl">
              <a:srgbClr val="000000">
                <a:alpha val="26000"/>
              </a:srgbClr>
            </a:outerShdw>
          </a:effectLst>
        </p:spPr>
        <p:txBody>
          <a:bodyPr vert="horz" wrap="square" lIns="0" tIns="0" rIns="0" bIns="0" numCol="1" spcCol="215900" anchor="ctr"/>
          <a:lstStyle/>
          <a:p>
            <a:pPr algn="ctr" defTabSz="800100">
              <a:lnSpc>
                <a:spcPct val="90000"/>
              </a:lnSpc>
              <a:spcBef>
                <a:spcPts val="0"/>
              </a:spcBef>
              <a:spcAft>
                <a:spcPts val="840"/>
              </a:spcAft>
              <a:tabLst/>
              <a:defRPr>
                <a:solidFill>
                  <a:srgbClr val="FFFFFF"/>
                </a:solidFill>
              </a:defRPr>
            </a:pPr>
            <a:r>
              <a:rPr sz="2000" b="1">
                <a:solidFill>
                  <a:schemeClr val="bg1"/>
                </a:solidFill>
              </a:rPr>
              <a:t>Deploy</a:t>
            </a:r>
            <a:endParaRPr sz="2000" b="1">
              <a:solidFill>
                <a:schemeClr val="bg1"/>
              </a:solidFill>
            </a:endParaRPr>
          </a:p>
        </p:txBody>
      </p:sp>
      <p:sp>
        <p:nvSpPr>
          <p:cNvPr id="8" name="Freeform 17"/>
          <p:cNvSpPr>
            <a:extLst>
              <a:ext uri="smNativeData">
                <pr:smNativeData xmlns:pr="smNativeData" val="SMDATA_16_6hA1XRMAAAAlAAAACwAAAA0AAAAAAAAAAAAAAAAAAAAAAAAAAAAAAAABAAAAAAAAAAEAAABQAAAAAAAAAAAA4D8AAAAAAADgPwAAAAAAAOA/AAAAAAAA4D8AAAAAAADgPwAAAAAAAOA/AAAAAAAA4D8AAAAAAADgPwAAAAAAAOA/AAAAAAAA4D8CAAAAjAAAAAEAAAADAAAASr3lAAAAAAkAAAAAAAAAAAAAAAAAAAAAAAAAAAAAAAAAAAAAZAAAAAEAAABAAAAAAAAAAGQAAAAOAQAAAAAAAAAAAAAAAAAAAAAAAAAAAAAAAAAAAAAAAAAAAAAAAAAAAAAAAAAAAAAAAAAAAAAAAAAAAAAAAAAAAAAAAAAAAAAAAAAAFAAAADwAAAABAAAAAAAAAP///whQAAAAAQAAABQAAAAUAAAAFAAAAAEAAAAAAAAAZAAAAGQAAAAAAAAAZAAAAGQAAAAVAAAAYAAAAAAAAAAAAAAADwAAACADAAAAAAAAAAAAAAEAAACgMgAAVgcAAKr4//8BAAAAf39/AAEAAABkAAAAAAAAABQAAABAHwAAAAAAACYAAAAAAAAAwOD//wAAAAAmAAAAZAAAABYAAABMAAAAAQAAAAAAAAAAAAAAAAAAAAEAAAAAAAAASgAAABwAAAAcAAAAZAAAAGQAAAAAAAAAy8vLAEoAAAAcAAAAHAAAAGQAAABkAAAAAAAAABcAAAAUAAAAAAAAAAAAAAD/fwAA/38AAAAAAAAJAAAABAAAAAAAAAAMAAAAEAAAAAAAAAAAAAAAAAAAAAAAAAAeAAAAaAAAAAEAAAAAAAAAAAAAAAAAAAAAAAAAECcAABAnAAAAAAAAAAAAAAAAAAAAAAAAAAAAAAAAAAAAAAAAAAAAADEB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Sr3lAC9WmQIAAAAAAAAAAAAAAAAAAAAAAAAAAAAAAAAAAAAAAAAAAP///wF/f38AAAAAAMvLywDAwP8Af39/AAAAAAAAAAAAAAAAAAAAAAAAAAAAIQAAABgAAAAUAAAAphEAANwcAADlGgAAGyYAABAAAAAmAAAACAAAAP//////////"/>
              </a:ext>
            </a:extLst>
          </p:cNvSpPr>
          <p:nvPr/>
        </p:nvSpPr>
        <p:spPr>
          <a:xfrm>
            <a:off x="2868930" y="4691380"/>
            <a:ext cx="1503045" cy="1503045"/>
          </a:xfrm>
          <a:custGeom>
            <a:avLst/>
            <a:gdLst/>
            <a:ahLst/>
            <a:cxnLst/>
            <a:rect l="0" t="0" r="1503045" b="1503045"/>
            <a:pathLst>
              <a:path w="1503045" h="1503045">
                <a:moveTo>
                  <a:pt x="0" y="751522"/>
                </a:moveTo>
                <a:cubicBezTo>
                  <a:pt x="0" y="336445"/>
                  <a:pt x="336445" y="0"/>
                  <a:pt x="751522" y="0"/>
                </a:cubicBezTo>
                <a:cubicBezTo>
                  <a:pt x="1166599" y="0"/>
                  <a:pt x="1503045" y="336445"/>
                  <a:pt x="1503045" y="751522"/>
                </a:cubicBezTo>
                <a:cubicBezTo>
                  <a:pt x="1503045" y="1166599"/>
                  <a:pt x="1166599" y="1503045"/>
                  <a:pt x="751522" y="1503045"/>
                </a:cubicBezTo>
                <a:cubicBezTo>
                  <a:pt x="336445" y="1503045"/>
                  <a:pt x="0" y="1166599"/>
                  <a:pt x="0" y="751522"/>
                </a:cubicBezTo>
                <a:close/>
              </a:path>
            </a:pathLst>
          </a:custGeom>
          <a:gradFill flip="none" rotWithShape="1">
            <a:gsLst>
              <a:gs pos="0">
                <a:srgbClr val="4ABDE5"/>
              </a:gs>
              <a:gs pos="100000">
                <a:schemeClr val="tx1"/>
              </a:gs>
            </a:gsLst>
            <a:lin ang="5400000" scaled="0"/>
            <a:tileRect/>
          </a:gradFill>
          <a:ln w="50800" cap="flat" cmpd="sng" algn="ctr">
            <a:solidFill>
              <a:schemeClr val="bg1"/>
            </a:solidFill>
            <a:prstDash val="solid"/>
            <a:headEnd type="none"/>
            <a:tailEnd type="none"/>
          </a:ln>
          <a:effectLst>
            <a:outerShdw blurRad="193675" dist="25145" dir="2700000" algn="tl">
              <a:srgbClr val="000000">
                <a:alpha val="26000"/>
              </a:srgbClr>
            </a:outerShdw>
          </a:effectLst>
        </p:spPr>
        <p:txBody>
          <a:bodyPr vert="horz" wrap="square" lIns="0" tIns="0" rIns="0" bIns="0" numCol="1" spcCol="215900" anchor="ctr"/>
          <a:lstStyle/>
          <a:p>
            <a:pPr algn="ctr" defTabSz="800100">
              <a:lnSpc>
                <a:spcPct val="90000"/>
              </a:lnSpc>
              <a:spcBef>
                <a:spcPts val="0"/>
              </a:spcBef>
              <a:spcAft>
                <a:spcPts val="840"/>
              </a:spcAft>
              <a:tabLst/>
              <a:defRPr>
                <a:solidFill>
                  <a:srgbClr val="FFFFFF"/>
                </a:solidFill>
              </a:defRPr>
            </a:pPr>
            <a:r>
              <a:rPr sz="2000" b="1">
                <a:solidFill>
                  <a:schemeClr val="bg1"/>
                </a:solidFill>
              </a:rPr>
              <a:t>Manage</a:t>
            </a:r>
            <a:endParaRPr sz="2000" b="1">
              <a:solidFill>
                <a:schemeClr val="bg1"/>
              </a:solidFill>
            </a:endParaRPr>
          </a:p>
        </p:txBody>
      </p:sp>
      <p:sp>
        <p:nvSpPr>
          <p:cNvPr id="9" name="Freeform 19"/>
          <p:cNvSpPr>
            <a:extLst>
              <a:ext uri="smNativeData">
                <pr:smNativeData xmlns:pr="smNativeData" val="SMDATA_16_6hA1XRMAAAAlAAAACwAAAA0AAAAAAAAAAAAAAAAAAAAAAAAAAAAAAAABAAAAAAAAAAEAAABQAAAAAAAAAAAA4D8AAAAAAADgPwAAAAAAAOA/AAAAAAAA4D8AAAAAAADgPwAAAAAAAOA/AAAAAAAA4D8AAAAAAADgPwAAAAAAAOA/AAAAAAAA4D8CAAAAjAAAAAEAAAADAAAASr3lAAAAAAkAAAAAAAAAAAAAAAAAAAAAAAAAAAAAAAAAAAAAZAAAAAEAAABAAAAAAAAAAGQAAAAOAQAAAAAAAAAAAAAAAAAAAAAAAAAAAAAAAAAAAAAAAAAAAAAAAAAAAAAAAAAAAAAAAAAAAAAAAAAAAAAAAAAAAAAAAAAAAAAAAAAAFAAAADwAAAABAAAAAAAAAP///whQAAAAAQAAABQAAAAUAAAAFAAAAAEAAAAAAAAAZAAAAGQAAAAAAAAAZAAAAGQAAAAVAAAAYAAAAAAAAAAAAAAADwAAACADAAAAAAAAAAAAAAEAAACgMgAAVgcAAKr4//8BAAAAf39/AAEAAABkAAAAAAAAABQAAABAHwAAAAAAACYAAAAAAAAAwOD//wAAAAAmAAAAZAAAABYAAABMAAAAAQAAAAAAAAAAAAAAAAAAAAEAAAAAAAAASgAAABwAAAAcAAAAZAAAAGQAAAAAAAAAy8vLAEoAAAAcAAAAHAAAAGQAAABkAAAAAAAAABcAAAAUAAAAAAAAAAAAAAD/fwAA/38AAAAAAAAJAAAABAAAAAAAAAAMAAAAEAAAAAAAAAAAAAAAAAAAAAAAAAAeAAAAaAAAAAEAAAAAAAAAAAAAAAAAAAAAAAAAECcAABAnAAAAAAAAAAAAAAAAAAAAAAAAAAAAAAAAAAAAAAAAAAAAADEB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Sr3lAC9WmQIAAAAAAAAAAAAAAAAAAAAAAAAAAAAAAAAAAAAAAAAAAP///wF/f38AAAAAAMvLywDAwP8Af39/AAAAAAAAAAAAAAAAAAAAAAAAAAAAIQAAABgAAAAUAAAAvw0AANkQAAD+FgAAGBoAABAAAAAmAAAACAAAAP//////////"/>
              </a:ext>
            </a:extLst>
          </p:cNvSpPr>
          <p:nvPr/>
        </p:nvSpPr>
        <p:spPr>
          <a:xfrm>
            <a:off x="2234565" y="2738755"/>
            <a:ext cx="1503045" cy="1503045"/>
          </a:xfrm>
          <a:custGeom>
            <a:avLst/>
            <a:gdLst/>
            <a:ahLst/>
            <a:cxnLst/>
            <a:rect l="0" t="0" r="1503045" b="1503045"/>
            <a:pathLst>
              <a:path w="1503045" h="1503045">
                <a:moveTo>
                  <a:pt x="0" y="751522"/>
                </a:moveTo>
                <a:cubicBezTo>
                  <a:pt x="0" y="336445"/>
                  <a:pt x="336445" y="0"/>
                  <a:pt x="751522" y="0"/>
                </a:cubicBezTo>
                <a:cubicBezTo>
                  <a:pt x="1166599" y="0"/>
                  <a:pt x="1503045" y="336445"/>
                  <a:pt x="1503045" y="751522"/>
                </a:cubicBezTo>
                <a:cubicBezTo>
                  <a:pt x="1503045" y="1166599"/>
                  <a:pt x="1166599" y="1503045"/>
                  <a:pt x="751522" y="1503045"/>
                </a:cubicBezTo>
                <a:cubicBezTo>
                  <a:pt x="336445" y="1503045"/>
                  <a:pt x="0" y="1166599"/>
                  <a:pt x="0" y="751522"/>
                </a:cubicBezTo>
                <a:close/>
              </a:path>
            </a:pathLst>
          </a:custGeom>
          <a:gradFill flip="none" rotWithShape="1">
            <a:gsLst>
              <a:gs pos="0">
                <a:srgbClr val="4ABDE5"/>
              </a:gs>
              <a:gs pos="100000">
                <a:schemeClr val="tx1"/>
              </a:gs>
            </a:gsLst>
            <a:lin ang="5400000" scaled="0"/>
            <a:tileRect/>
          </a:gradFill>
          <a:ln w="50800" cap="flat" cmpd="sng" algn="ctr">
            <a:solidFill>
              <a:schemeClr val="bg1"/>
            </a:solidFill>
            <a:prstDash val="solid"/>
            <a:headEnd type="none"/>
            <a:tailEnd type="none"/>
          </a:ln>
          <a:effectLst>
            <a:outerShdw blurRad="193675" dist="25145" dir="2700000" algn="tl">
              <a:srgbClr val="000000">
                <a:alpha val="26000"/>
              </a:srgbClr>
            </a:outerShdw>
          </a:effectLst>
        </p:spPr>
        <p:txBody>
          <a:bodyPr vert="horz" wrap="square" lIns="0" tIns="0" rIns="0" bIns="0" numCol="1" spcCol="215900" anchor="ctr"/>
          <a:lstStyle/>
          <a:p>
            <a:pPr algn="ctr" defTabSz="800100">
              <a:lnSpc>
                <a:spcPct val="90000"/>
              </a:lnSpc>
              <a:spcBef>
                <a:spcPts val="0"/>
              </a:spcBef>
              <a:spcAft>
                <a:spcPts val="840"/>
              </a:spcAft>
              <a:tabLst/>
              <a:defRPr>
                <a:solidFill>
                  <a:srgbClr val="FFFFFF"/>
                </a:solidFill>
              </a:defRPr>
            </a:pPr>
            <a:r>
              <a:rPr sz="2000" b="1">
                <a:solidFill>
                  <a:schemeClr val="bg1"/>
                </a:solidFill>
              </a:rPr>
              <a:t>Extend</a:t>
            </a:r>
            <a:endParaRPr sz="2000" b="1">
              <a:solidFill>
                <a:schemeClr val="bg1"/>
              </a:solidFill>
            </a:endParaRPr>
          </a:p>
        </p:txBody>
      </p:sp>
      <p:pic>
        <p:nvPicPr>
          <p:cNvPr id="10" name="Picture 12" descr="logo-talend-vector.eps"/>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MYXAADMFwAAWSEAADkaAAAQAAAAJgAAAAgAAAD//////////w=="/>
              </a:ext>
            </a:extLst>
          </p:cNvPicPr>
          <p:nvPr/>
        </p:nvPicPr>
        <p:blipFill>
          <a:blip r:embed="rId2"/>
          <a:stretch>
            <a:fillRect/>
          </a:stretch>
        </p:blipFill>
        <p:spPr>
          <a:xfrm>
            <a:off x="3864610" y="3868420"/>
            <a:ext cx="1556385" cy="394335"/>
          </a:xfrm>
          <a:prstGeom prst="rect">
            <a:avLst/>
          </a:prstGeom>
          <a:noFill/>
          <a:ln>
            <a:noFill/>
          </a:ln>
          <a:effectLst/>
        </p:spPr>
      </p:pic>
      <p:sp>
        <p:nvSpPr>
          <p:cNvPr id="11" name="Rectangular Callout 10"/>
          <p:cNvSpPr>
            <a:extLst>
              <a:ext uri="smNativeData">
                <pr:smNativeData xmlns:pr="smNativeData" val="SMDATA_16_6hA1XRMAAAAlAAAA9AEAAA0AAAAAkAAAAAAAAACQAAAAAAAAAAAAAAABAAAAAAAAAAEAAABQAAAA93XgnBGl8j8joS3nUlzdvwAAAAAAAOA/AAAAAAAA4D8AAAAAAADgPwAAAAAAAOA/AAAAAAAA4D8AAAAAAADgPwAAAAAAAOA/AAAAAAAA4D8CAAAAjAAAAAEAAAAAAAAA8vL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vLyAP///wEAAAAAAAAAAAAAAAAAAAAAAAAAAAAAAAAAAAAAAAAAAAAAAAB/f38A7vP3A8zMzADAwP8Af39/AAAAAAAAAAAAAAAAAAAAAAAAAAAAIQAAABgAAAAUAAAAOQEAAOsIAAD3FwAA9gwAABAAAAAmAAAACAAAAP//////////"/>
              </a:ext>
            </a:extLst>
          </p:cNvSpPr>
          <p:nvPr/>
        </p:nvSpPr>
        <p:spPr>
          <a:xfrm>
            <a:off x="198755" y="1449705"/>
            <a:ext cx="3696970" cy="657225"/>
          </a:xfrm>
          <a:prstGeom prst="wedgeRectCallout">
            <a:avLst>
              <a:gd name="adj1" fmla="val 58265"/>
              <a:gd name="adj2" fmla="val -22938"/>
            </a:avLst>
          </a:prstGeom>
          <a:solidFill>
            <a:srgbClr val="F2F2F2"/>
          </a:solidFill>
          <a:ln>
            <a:noFill/>
          </a:ln>
          <a:effectLst/>
        </p:spPr>
        <p:txBody>
          <a:bodyPr vert="horz" wrap="square" lIns="91440" tIns="0" rIns="91440" bIns="0" numCol="1" spcCol="215900" anchor="ctr"/>
          <a:lstStyle/>
          <a:p>
            <a:pPr/>
            <a:r>
              <a:rPr sz="1200">
                <a:solidFill>
                  <a:srgbClr val="7F7F7F"/>
                </a:solidFill>
                <a:latin typeface="Arial" pitchFamily="2" charset="0"/>
                <a:ea typeface="SimSun" pitchFamily="0" charset="0"/>
                <a:cs typeface="Times New Roman" pitchFamily="1" charset="0"/>
              </a:rPr>
              <a:t>Graphical design of REST/Web services </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800+ Pre-built connectors including Hadoop</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Supports Enterprise Integration Patterns</a:t>
            </a:r>
            <a:endParaRPr sz="1200">
              <a:solidFill>
                <a:srgbClr val="7F7F7F"/>
              </a:solidFill>
              <a:latin typeface="Arial" pitchFamily="2" charset="0"/>
              <a:ea typeface="SimSun" pitchFamily="0" charset="0"/>
              <a:cs typeface="Times New Roman" pitchFamily="1" charset="0"/>
            </a:endParaRPr>
          </a:p>
        </p:txBody>
      </p:sp>
      <p:sp>
        <p:nvSpPr>
          <p:cNvPr id="12" name="Rectangular Callout 18"/>
          <p:cNvSpPr>
            <a:extLst>
              <a:ext uri="smNativeData">
                <pr:smNativeData xmlns:pr="smNativeData" val="SMDATA_16_6hA1XRMAAAAlAAAA9AEAAA0AAAAAkAAAAAAAAACQAAAAAAAAAAAAAAABAAAAAAAAAAEAAABQAAAAwTkjSnuD7T+EKjV7oBX/vwAAAAAAAOA/AAAAAAAA4D8AAAAAAADgPwAAAAAAAOA/AAAAAAAA4D8AAAAAAADgPwAAAAAAAOA/AAAAAAAA4D8CAAAAjAAAAAEAAAAAAAAA8vL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vLyAP///wEAAAAAAAAAAAAAAAAAAAAAAAAAAAAAAAAAAAAAAAAAAAAAAAB/f38A7vP3A8zMzADAwP8Af39/AAAAAAAAAAAAAAAAAAAAAAAAAAAAIQAAABgAAAAUAAAAOQEAANIXAAC/DQAA4RsAABAAAAAmAAAACAAAAP//////////"/>
              </a:ext>
            </a:extLst>
          </p:cNvSpPr>
          <p:nvPr/>
        </p:nvSpPr>
        <p:spPr>
          <a:xfrm>
            <a:off x="198755" y="3872230"/>
            <a:ext cx="2035810" cy="659765"/>
          </a:xfrm>
          <a:prstGeom prst="wedgeRectCallout">
            <a:avLst>
              <a:gd name="adj1" fmla="val 46115"/>
              <a:gd name="adj2" fmla="val -97139"/>
            </a:avLst>
          </a:prstGeom>
          <a:solidFill>
            <a:srgbClr val="F2F2F2"/>
          </a:solidFill>
          <a:ln>
            <a:noFill/>
          </a:ln>
          <a:effectLst/>
        </p:spPr>
        <p:txBody>
          <a:bodyPr vert="horz" wrap="square" lIns="91440" tIns="0" rIns="91440" bIns="0" numCol="1" spcCol="215900" anchor="ctr"/>
          <a:lstStyle/>
          <a:p>
            <a:pPr/>
            <a:r>
              <a:rPr sz="1200">
                <a:solidFill>
                  <a:srgbClr val="7F7F7F"/>
                </a:solidFill>
                <a:latin typeface="Arial" pitchFamily="2" charset="0"/>
                <a:ea typeface="SimSun" pitchFamily="0" charset="0"/>
                <a:cs typeface="Times New Roman" pitchFamily="1" charset="0"/>
              </a:rPr>
              <a:t>Data Services and SOA</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Identity Mgmt. Services</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Big Data ready, IoT, Mobile</a:t>
            </a:r>
            <a:endParaRPr sz="1200">
              <a:solidFill>
                <a:srgbClr val="7F7F7F"/>
              </a:solidFill>
              <a:latin typeface="Arial" pitchFamily="2" charset="0"/>
              <a:ea typeface="SimSun" pitchFamily="0" charset="0"/>
              <a:cs typeface="Times New Roman" pitchFamily="1" charset="0"/>
            </a:endParaRPr>
          </a:p>
        </p:txBody>
      </p:sp>
      <p:sp>
        <p:nvSpPr>
          <p:cNvPr id="13" name="Rectangular Callout 20"/>
          <p:cNvSpPr>
            <a:extLst>
              <a:ext uri="smNativeData">
                <pr:smNativeData xmlns:pr="smNativeData" val="SMDATA_16_6hA1XRMAAAAlAAAA9AEAAA0AAAAAkAAAAAAAAACQAAAAAAAAAAAAAAABAAAAAAAAAAEAAABQAAAAFsH/VrJj6b/ImLuWkA8FQAAAAAAAAOA/AAAAAAAA4D8AAAAAAADgPwAAAAAAAOA/AAAAAAAA4D8AAAAAAADgPwAAAAAAAOA/AAAAAAAA4D8CAAAAjAAAAAEAAAAAAAAA8vL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vLyAP///wEAAAAAAAAAAAAAAAAAAAAAAAAAAAAAAAAAAAAAAAAAAAAAAAB/f38A7vP3A8zMzADAwP8Af39/AAAAAAAAAAAAAAAAAAAAAAAAAAAAIQAAABgAAAAUAAAApCYAAOsIAACRNwAAKg0AABAAAAAmAAAACAAAAP//////////"/>
              </a:ext>
            </a:extLst>
          </p:cNvSpPr>
          <p:nvPr/>
        </p:nvSpPr>
        <p:spPr>
          <a:xfrm>
            <a:off x="6281420" y="1449705"/>
            <a:ext cx="2751455" cy="690245"/>
          </a:xfrm>
          <a:prstGeom prst="wedgeRectCallout">
            <a:avLst>
              <a:gd name="adj1" fmla="val -39671"/>
              <a:gd name="adj2" fmla="val 131630"/>
            </a:avLst>
          </a:prstGeom>
          <a:solidFill>
            <a:srgbClr val="F2F2F2"/>
          </a:solidFill>
          <a:ln>
            <a:noFill/>
          </a:ln>
          <a:effectLst/>
        </p:spPr>
        <p:txBody>
          <a:bodyPr vert="horz" wrap="square" lIns="91440" tIns="0" rIns="91440" bIns="0" numCol="1" spcCol="215900" anchor="ctr"/>
          <a:lstStyle/>
          <a:p>
            <a:pPr/>
            <a:r>
              <a:rPr sz="1200">
                <a:solidFill>
                  <a:srgbClr val="7F7F7F"/>
                </a:solidFill>
                <a:latin typeface="Arial" pitchFamily="2" charset="0"/>
                <a:ea typeface="SimSun" pitchFamily="0" charset="0"/>
                <a:cs typeface="Times New Roman" pitchFamily="1" charset="0"/>
              </a:rPr>
              <a:t>Test directly from within Talend Studio</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Support for functional &amp; load testing</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Visualize end-to-end flow simulation</a:t>
            </a:r>
            <a:endParaRPr sz="1200">
              <a:solidFill>
                <a:srgbClr val="7F7F7F"/>
              </a:solidFill>
              <a:latin typeface="Arial" pitchFamily="2" charset="0"/>
              <a:ea typeface="SimSun" pitchFamily="0" charset="0"/>
              <a:cs typeface="Times New Roman" pitchFamily="1" charset="0"/>
            </a:endParaRPr>
          </a:p>
        </p:txBody>
      </p:sp>
      <p:sp>
        <p:nvSpPr>
          <p:cNvPr id="14" name="Rectangular Callout 21"/>
          <p:cNvSpPr>
            <a:extLst>
              <a:ext uri="smNativeData">
                <pr:smNativeData xmlns:pr="smNativeData" val="SMDATA_16_6hA1XRMAAAAlAAAA9AEAAA0AAAAAkAAAAAAAAACQAAAAAAAAAAAAAAABAAAAAAAAAAEAAABQAAAAxsTm49pQ87+VSKKXUSzpPwAAAAAAAOA/AAAAAAAA4D8AAAAAAADgPwAAAAAAAOA/AAAAAAAA4D8AAAAAAADgPwAAAAAAAOA/AAAAAAAA4D8CAAAAjAAAAAEAAAAAAAAA8vL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vLyAP///wEAAAAAAAAAAAAAAAAAAAAAAAAAAAAAAAAAAAAAAAAAAAAAAAB/f38A7vP3A8zMzADAwP8Af39/AAAAAAAAAAAAAAAAAAAAAAAAAAAAIQAAABgAAAAUAAAAIykAAF8cAACRNwAAEiAAABAAAAAmAAAACAAAAP//////////"/>
              </a:ext>
            </a:extLst>
          </p:cNvSpPr>
          <p:nvPr/>
        </p:nvSpPr>
        <p:spPr>
          <a:xfrm>
            <a:off x="6687185" y="4612005"/>
            <a:ext cx="2345690" cy="601345"/>
          </a:xfrm>
          <a:prstGeom prst="wedgeRectCallout">
            <a:avLst>
              <a:gd name="adj1" fmla="val -60362"/>
              <a:gd name="adj2" fmla="val 39333"/>
            </a:avLst>
          </a:prstGeom>
          <a:solidFill>
            <a:srgbClr val="F2F2F2"/>
          </a:solidFill>
          <a:ln>
            <a:noFill/>
          </a:ln>
          <a:effectLst/>
        </p:spPr>
        <p:txBody>
          <a:bodyPr vert="horz" wrap="square" lIns="91440" tIns="0" rIns="91440" bIns="0" numCol="1" spcCol="215900" anchor="ctr"/>
          <a:lstStyle/>
          <a:p>
            <a:pPr/>
            <a:r>
              <a:rPr sz="1200">
                <a:solidFill>
                  <a:srgbClr val="7F7F7F"/>
                </a:solidFill>
                <a:latin typeface="Arial" pitchFamily="2" charset="0"/>
                <a:ea typeface="SimSun" pitchFamily="0" charset="0"/>
                <a:cs typeface="Times New Roman" pitchFamily="1" charset="0"/>
              </a:rPr>
              <a:t>On-premises, cloud and hybrid</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Distributed lightweight ESB</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Policy driven enterprise security</a:t>
            </a:r>
            <a:endParaRPr sz="1200">
              <a:solidFill>
                <a:srgbClr val="7F7F7F"/>
              </a:solidFill>
              <a:latin typeface="Arial" pitchFamily="2" charset="0"/>
              <a:ea typeface="SimSun" pitchFamily="0" charset="0"/>
              <a:cs typeface="Times New Roman" pitchFamily="1" charset="0"/>
            </a:endParaRPr>
          </a:p>
        </p:txBody>
      </p:sp>
      <p:sp>
        <p:nvSpPr>
          <p:cNvPr id="15" name="Rectangular Callout 22"/>
          <p:cNvSpPr>
            <a:extLst>
              <a:ext uri="smNativeData">
                <pr:smNativeData xmlns:pr="smNativeData" val="SMDATA_16_6hA1XRMAAAAlAAAA9AEAAA0AAAAAkAAAAAAAAACQAAAAAAAAAAAAAAABAAAAAAAAAAEAAABQAAAAtB8pIsMq8T9CJhk5C3vWPwAAAAAAAOA/AAAAAAAA4D8AAAAAAADgPwAAAAAAAOA/AAAAAAAA4D8AAAAAAADgPwAAAAAAAOA/AAAAAAAA4D8CAAAAjAAAAAEAAAAAAAAA8vL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vLyAP///wEAAAAAAAAAAAAAAAAAAAAAAAAAAAAAAAAAAAAAAAAAAAAAAAB/f38A7vP3A8zMzADAwP8Af39/AAAAAAAAAAAAAAAAAAAAAAAAAAAAIQAAABgAAAAUAAAAOQEAABIgAADkEAAAFyQAABAAAAAmAAAACAAAAP//////////"/>
              </a:ext>
            </a:extLst>
          </p:cNvSpPr>
          <p:nvPr/>
        </p:nvSpPr>
        <p:spPr>
          <a:xfrm>
            <a:off x="198755" y="5213350"/>
            <a:ext cx="2546985" cy="653415"/>
          </a:xfrm>
          <a:prstGeom prst="wedgeRectCallout">
            <a:avLst>
              <a:gd name="adj1" fmla="val 53647"/>
              <a:gd name="adj2" fmla="val 17563"/>
            </a:avLst>
          </a:prstGeom>
          <a:solidFill>
            <a:srgbClr val="F2F2F2"/>
          </a:solidFill>
          <a:ln>
            <a:noFill/>
          </a:ln>
          <a:effectLst/>
        </p:spPr>
        <p:txBody>
          <a:bodyPr vert="horz" wrap="square" lIns="91440" tIns="0" rIns="91440" bIns="0" numCol="1" spcCol="215900" anchor="ctr"/>
          <a:lstStyle/>
          <a:p>
            <a:pPr/>
            <a:r>
              <a:rPr sz="1200">
                <a:solidFill>
                  <a:srgbClr val="7F7F7F"/>
                </a:solidFill>
                <a:latin typeface="Arial" pitchFamily="2" charset="0"/>
                <a:ea typeface="SimSun" pitchFamily="0" charset="0"/>
                <a:cs typeface="Times New Roman" pitchFamily="1" charset="0"/>
              </a:rPr>
              <a:t>Centralized monitoring &amp; alerting</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Fault tolerant, scalable and flexible </a:t>
            </a:r>
            <a:endParaRPr sz="1200">
              <a:solidFill>
                <a:srgbClr val="7F7F7F"/>
              </a:solidFill>
              <a:latin typeface="Arial" pitchFamily="2" charset="0"/>
              <a:ea typeface="SimSun" pitchFamily="0" charset="0"/>
              <a:cs typeface="Times New Roman" pitchFamily="1" charset="0"/>
            </a:endParaRPr>
          </a:p>
          <a:p>
            <a:pPr/>
            <a:r>
              <a:rPr sz="1200">
                <a:solidFill>
                  <a:srgbClr val="7F7F7F"/>
                </a:solidFill>
                <a:latin typeface="Arial" pitchFamily="2" charset="0"/>
                <a:ea typeface="SimSun" pitchFamily="0" charset="0"/>
                <a:cs typeface="Times New Roman" pitchFamily="1" charset="0"/>
              </a:rPr>
              <a:t>Consistent infrastructure</a:t>
            </a:r>
            <a:endParaRPr sz="1400">
              <a:solidFill>
                <a:srgbClr val="7F7F7F"/>
              </a:solidFill>
              <a:latin typeface="Arial" pitchFamily="2" charset="0"/>
              <a:ea typeface="SimSun" pitchFamily="0" charset="0"/>
              <a:cs typeface="Times New Roman" pitchFamily="1" charset="0"/>
            </a:endParaRPr>
          </a:p>
        </p:txBody>
      </p:sp>
      <p:pic>
        <p:nvPicPr>
          <p:cNvPr id="16" name="Picture 3"/>
          <p:cNvPicPr>
            <a:extLst>
              <a:ext uri="smNativeData">
                <pr:smNativeData xmlns:pr="smNativeData" val="SMDATA_18_6hA1X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AAAAAkt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X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N8XAACgEwAATiEAAFQcAAAQAAAAJgAAAAgAAAD//////////w=="/>
              </a:ext>
            </a:extLst>
          </p:cNvPicPr>
          <p:nvPr/>
        </p:nvPicPr>
        <p:blipFill>
          <a:blip r:embed="rId3"/>
          <a:stretch>
            <a:fillRect/>
          </a:stretch>
        </p:blipFill>
        <p:spPr>
          <a:xfrm>
            <a:off x="3880485" y="3190240"/>
            <a:ext cx="1533525" cy="1414780"/>
          </a:xfrm>
          <a:prstGeom prst="rect">
            <a:avLst/>
          </a:prstGeom>
          <a:noFill/>
          <a:ln w="28575" cap="flat" cmpd="sng" algn="ctr">
            <a:solidFill>
              <a:schemeClr val="tx1"/>
            </a:solidFill>
            <a:prstDash val="solid"/>
            <a:headEnd type="none"/>
            <a:tailEnd type="none"/>
          </a:ln>
          <a:effectLst/>
        </p:spPr>
      </p:pic>
      <p:pic>
        <p:nvPicPr>
          <p:cNvPr id="17" name="Picture 2"/>
          <p:cNvPicPr>
            <a:extLst>
              <a:ext uri="smNativeData">
                <pr:smNativeData xmlns:pr="smNativeData" val="SMDATA_18_6hA1X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AAAAAkt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N8XAACgEwAATiEAAFQcAAAQAAAAJgAAAAgAAAD//////////w=="/>
              </a:ext>
            </a:extLst>
          </p:cNvPicPr>
          <p:nvPr/>
        </p:nvPicPr>
        <p:blipFill>
          <a:blip r:embed="rId4"/>
          <a:stretch>
            <a:fillRect/>
          </a:stretch>
        </p:blipFill>
        <p:spPr>
          <a:xfrm>
            <a:off x="3880485" y="3190240"/>
            <a:ext cx="1533525" cy="1414780"/>
          </a:xfrm>
          <a:prstGeom prst="rect">
            <a:avLst/>
          </a:prstGeom>
          <a:noFill/>
          <a:ln w="28575" cap="flat" cmpd="sng" algn="ctr">
            <a:solidFill>
              <a:schemeClr val="tx1"/>
            </a:solidFill>
            <a:prstDash val="solid"/>
            <a:headEnd type="none"/>
            <a:tailEnd type="none"/>
          </a:ln>
          <a:effectLst/>
        </p:spPr>
      </p:pic>
      <p:grpSp>
        <p:nvGrpSpPr>
          <p:cNvPr id="18" name="Group 24"/>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MIXAACMEwAAayEAAGgcAAAQAAAAJgAAAAgAAAD/////AAAAAA=="/>
              </a:ext>
            </a:extLst>
          </p:cNvGrpSpPr>
          <p:nvPr/>
        </p:nvGrpSpPr>
        <p:grpSpPr>
          <a:xfrm>
            <a:off x="3862070" y="3177540"/>
            <a:ext cx="1570355" cy="1440180"/>
            <a:chOff x="3862070" y="3177540"/>
            <a:chExt cx="1570355" cy="1440180"/>
          </a:xfrm>
        </p:grpSpPr>
        <p:sp>
          <p:nvSpPr>
            <p:cNvPr id="35" name="Rectangle 25"/>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CP///wgAAAAAAAAAAAAAAAAAAAAAAAAAAAAAAAAAAAAAeAAAAAEAAABAAAAAAAAAAAAAAABaAAAAAAAAAAAAAAAAAAAAAAAAAAAAAAAAAAAAAAAAAAAAAAAAAAAAAAAAAAAAAAAAAAAAAAAAAAAAAAAAAAAAAAAAAAAAAAAAAAAAFAAAADwAAAABAAAAAAAAAAAAAAkt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C9WmQJ/f38A7vP3A8zMzADAwP8Af39/AAAAAAAAAAAAAAAAAAAAAAAAAAAAIQAAABgAAAAUAAAAwhcAAIwTAABrIQAAaBwAAAAAAAAmAAAACAAAAP//////////"/>
                </a:ext>
              </a:extLst>
            </p:cNvSpPr>
            <p:nvPr/>
          </p:nvSpPr>
          <p:spPr>
            <a:xfrm>
              <a:off x="3862070" y="3177540"/>
              <a:ext cx="1570355" cy="1440180"/>
            </a:xfrm>
            <a:prstGeom prst="rect">
              <a:avLst/>
            </a:prstGeom>
            <a:solidFill>
              <a:schemeClr val="bg1"/>
            </a:solidFill>
            <a:ln w="28575" cap="flat" cmpd="sng" algn="ctr">
              <a:solidFill>
                <a:schemeClr val="tx1"/>
              </a:solidFill>
              <a:prstDash val="solid"/>
              <a:headEnd type="none"/>
              <a:tailEnd type="none"/>
            </a:ln>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pPr>
              <a:endParaRPr sz="800" b="1">
                <a:latin typeface="Trebuchet MS" pitchFamily="2" charset="0"/>
                <a:ea typeface="SimSun" pitchFamily="0" charset="0"/>
                <a:cs typeface="Times New Roman" pitchFamily="1" charset="0"/>
              </a:endParaRPr>
            </a:p>
          </p:txBody>
        </p:sp>
        <p:sp>
          <p:nvSpPr>
            <p:cNvPr id="34" name="Rectangle 26"/>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paWlAP///wgAAAAAAAAAAAAAAAAAAAAAAAAAAAAAAAAAAAAAeAAAAAEAAABAAAAAAAAAAAAAAABaAAAAAAAAAAAAAAAAAAAAAAAAAAAAAAAAAAAAAAAAAAAAAAAAAAAAAAAAAAAAAAAAAAAAAAAAAAAAAAAAAAAAAAAAAAAAAAAAAAAAFAAAADwAAAABAAAAAAAAAO7s4Qo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aWlAP///wEAAAAAAAAAAAAAAAAAAAAAAAAAAAAAAAAAAAAAAAAAAO7z9wN/f38A7vP3A8zMzADAwP8Af39/AAAAAAAAAAAAAAAAAAAAAAAAAAAAIQAAABgAAAAUAAAAPCAAABEUAAAnIQAAohUAAAAAAAAmAAAACAAAAP//////////"/>
                </a:ext>
              </a:extLst>
            </p:cNvSpPr>
            <p:nvPr/>
          </p:nvSpPr>
          <p:spPr>
            <a:xfrm>
              <a:off x="5240020" y="3261995"/>
              <a:ext cx="149225" cy="254635"/>
            </a:xfrm>
            <a:prstGeom prst="rect">
              <a:avLst/>
            </a:prstGeom>
            <a:solidFill>
              <a:srgbClr val="A5A5A5"/>
            </a:solidFill>
            <a:ln w="9525" cap="flat" cmpd="sng" algn="ctr">
              <a:solidFill>
                <a:schemeClr val="bg2"/>
              </a:solidFill>
              <a:prstDash val="solid"/>
              <a:headEnd type="none"/>
              <a:tailEnd type="none"/>
            </a:ln>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pPr>
              <a:endParaRPr sz="800" b="1">
                <a:latin typeface="Trebuchet MS" pitchFamily="2" charset="0"/>
                <a:ea typeface="SimSun" pitchFamily="0" charset="0"/>
                <a:cs typeface="Times New Roman" pitchFamily="1" charset="0"/>
              </a:endParaRPr>
            </a:p>
          </p:txBody>
        </p:sp>
        <p:sp>
          <p:nvSpPr>
            <p:cNvPr id="33" name="Rectangle 27"/>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paWlAP///wgAAAAAAAAAAAAAAAAAAAAAAAAAAAAAAAAAAAAAeAAAAAEAAABAAAAAAAAAAAAAAABaAAAAAAAAAAAAAAAAAAAAAAAAAAAAAAAAAAAAAAAAAAAAAAAAAAAAAAAAAAAAAAAAAAAAAAAAAAAAAAAAAAAAAAAAAAAAAAAAAAAAFAAAADwAAAABAAAAAAAAAO7s4Qo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aWlAP///wEAAAAAAAAAAAAAAAAAAAAAAAAAAAAAAAAAAAAAAAAAAO7z9wN/f38A7vP3A8zMzADAwP8Af39/AAAAAAAAAAAAAAAAAAAAAAAAAAAAIQAAABgAAAAUAAAAPCAAACcWAAAnIQAAtxcAAAAAAAAmAAAACAAAAP//////////"/>
                </a:ext>
              </a:extLst>
            </p:cNvSpPr>
            <p:nvPr/>
          </p:nvSpPr>
          <p:spPr>
            <a:xfrm>
              <a:off x="5240020" y="3601085"/>
              <a:ext cx="149225" cy="254000"/>
            </a:xfrm>
            <a:prstGeom prst="rect">
              <a:avLst/>
            </a:prstGeom>
            <a:solidFill>
              <a:srgbClr val="A5A5A5"/>
            </a:solidFill>
            <a:ln w="9525" cap="flat" cmpd="sng" algn="ctr">
              <a:solidFill>
                <a:schemeClr val="bg2"/>
              </a:solidFill>
              <a:prstDash val="solid"/>
              <a:headEnd type="none"/>
              <a:tailEnd type="none"/>
            </a:ln>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pPr>
              <a:endParaRPr sz="800" b="1">
                <a:latin typeface="Trebuchet MS" pitchFamily="2" charset="0"/>
                <a:ea typeface="SimSun" pitchFamily="0" charset="0"/>
                <a:cs typeface="Times New Roman" pitchFamily="1" charset="0"/>
              </a:endParaRPr>
            </a:p>
          </p:txBody>
        </p:sp>
        <p:sp>
          <p:nvSpPr>
            <p:cNvPr id="32" name="Rectangle 28"/>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paWlAP///wgAAAAAAAAAAAAAAAAAAAAAAAAAAAAAAAAAAAAAeAAAAAEAAABAAAAAAAAAAAAAAABaAAAAAAAAAAAAAAAAAAAAAAAAAAAAAAAAAAAAAAAAAAAAAAAAAAAAAAAAAAAAAAAAAAAAAAAAAAAAAAAAAAAAAAAAAAAAAAAAAAAAFAAAADwAAAABAAAAAAAAAO7s4Qo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aWlAP///wEAAAAAAAAAAAAAAAAAAAAAAAAAAAAAAAAAAAAAAAAAAO7z9wN/f38A7vP3A8zMzADAwP8Af39/AAAAAAAAAAAAAAAAAAAAAAAAAAAAIQAAABgAAAAUAAAAPCAAAD0YAAAnIQAAzRkAAAAAAAAmAAAACAAAAP//////////"/>
                </a:ext>
              </a:extLst>
            </p:cNvSpPr>
            <p:nvPr/>
          </p:nvSpPr>
          <p:spPr>
            <a:xfrm>
              <a:off x="5240020" y="3940175"/>
              <a:ext cx="149225" cy="254000"/>
            </a:xfrm>
            <a:prstGeom prst="rect">
              <a:avLst/>
            </a:prstGeom>
            <a:solidFill>
              <a:srgbClr val="A5A5A5"/>
            </a:solidFill>
            <a:ln w="9525" cap="flat" cmpd="sng" algn="ctr">
              <a:solidFill>
                <a:schemeClr val="bg2"/>
              </a:solidFill>
              <a:prstDash val="solid"/>
              <a:headEnd type="none"/>
              <a:tailEnd type="none"/>
            </a:ln>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pPr>
              <a:endParaRPr sz="800" b="1">
                <a:latin typeface="Trebuchet MS" pitchFamily="2" charset="0"/>
                <a:ea typeface="SimSun" pitchFamily="0" charset="0"/>
                <a:cs typeface="Times New Roman" pitchFamily="1" charset="0"/>
              </a:endParaRPr>
            </a:p>
          </p:txBody>
        </p:sp>
        <p:sp>
          <p:nvSpPr>
            <p:cNvPr id="31" name="Rectangle 29"/>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paWlAP///wgAAAAAAAAAAAAAAAAAAAAAAAAAAAAAAAAAAAAAeAAAAAEAAABAAAAAAAAAAAAAAABaAAAAAAAAAAAAAAAAAAAAAAAAAAAAAAAAAAAAAAAAAAAAAAAAAAAAAAAAAAAAAAAAAAAAAAAAAAAAAAAAAAAAAAAAAAAAAAAAAAAAFAAAADwAAAABAAAAAAAAAO7s4Qo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aWlAP///wEAAAAAAAAAAAAAAAAAAAAAAAAAAAAAAAAAAAAAAAAAAO7z9wN/f38A7vP3A8zMzADAwP8Af39/AAAAAAAAAAAAAAAAAAAAAAAAAAAAIQAAABgAAAAUAAAAPCAAAFIaAAAnIQAA4xsAAAAAAAAmAAAACAAAAP//////////"/>
                </a:ext>
              </a:extLst>
            </p:cNvSpPr>
            <p:nvPr/>
          </p:nvSpPr>
          <p:spPr>
            <a:xfrm>
              <a:off x="5240020" y="4278630"/>
              <a:ext cx="149225" cy="254635"/>
            </a:xfrm>
            <a:prstGeom prst="rect">
              <a:avLst/>
            </a:prstGeom>
            <a:solidFill>
              <a:srgbClr val="A5A5A5"/>
            </a:solidFill>
            <a:ln w="9525" cap="flat" cmpd="sng" algn="ctr">
              <a:solidFill>
                <a:schemeClr val="bg2"/>
              </a:solidFill>
              <a:prstDash val="solid"/>
              <a:headEnd type="none"/>
              <a:tailEnd type="none"/>
            </a:ln>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pPr>
              <a:endParaRPr sz="800" b="1">
                <a:latin typeface="Trebuchet MS" pitchFamily="2" charset="0"/>
                <a:ea typeface="SimSun" pitchFamily="0" charset="0"/>
                <a:cs typeface="Times New Roman" pitchFamily="1" charset="0"/>
              </a:endParaRPr>
            </a:p>
          </p:txBody>
        </p:sp>
        <p:sp>
          <p:nvSpPr>
            <p:cNvPr id="30" name="Rectangle 30"/>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P///wA8AAAAAQAAABQAAAAUAAAAFAAAAAEAAAAAAAAAZAAAAGQAAAAAAAAAZAAAAGQAAAAVAAAAYAAAAAAAAAAAAAAAAAAAAAAAAAAAAAAAAAAAAAAAAAAAAAAAAAAAAAAAAAAAAAAAAAAAAAAAAAAAAAAAAAAAAAAAAAAAAAAAAAAAAAAAAAAAAAAAAAAAAAAAAAAAAAAAAAAAABYAAABMAAAAAQAAAAAAAAACAAAAAAAAAAEAAAAAAAAAPgAAAAAAAAAfAAAAZAAAAGQAAAAAAAAAAAAAAAAAAAAAAAAAAAAAAAAAAAAA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AAAAAAAAAAAAAAAADAwP8Af39/AAAAAAAAAAAAAAAAAAAAAAAAAAAAIQAAABgAAAAUAAAAjRkAAKIVAAB4GgAAMhcAAAAAAAAmAAAACAAAAP//////////"/>
                </a:ext>
              </a:extLst>
            </p:cNvSpPr>
            <p:nvPr/>
          </p:nvSpPr>
          <p:spPr>
            <a:xfrm>
              <a:off x="4153535" y="3516630"/>
              <a:ext cx="149225" cy="254000"/>
            </a:xfrm>
            <a:prstGeom prst="rect">
              <a:avLst/>
            </a:prstGeom>
            <a:solidFill>
              <a:schemeClr val="accent1"/>
            </a:solidFill>
            <a:ln w="38100" cap="flat" cmpd="sng" algn="ctr">
              <a:solidFill>
                <a:srgbClr val="FFFFFF"/>
              </a:solidFill>
              <a:prstDash val="solid"/>
              <a:headEnd type="none"/>
              <a:tailEnd type="none"/>
            </a:ln>
            <a:effectLst>
              <a:outerShdw blurRad="40005" dist="19685" dir="5400000" algn="tr">
                <a:srgbClr val="000000">
                  <a:alpha val="38000"/>
                </a:srgbClr>
              </a:outerShdw>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defRPr>
                  <a:solidFill>
                    <a:srgbClr val="FFFFFF"/>
                  </a:solidFill>
                </a:defRPr>
              </a:pPr>
              <a:endParaRPr sz="800" b="1">
                <a:solidFill>
                  <a:schemeClr val="tx1"/>
                </a:solidFill>
                <a:latin typeface="Trebuchet MS" pitchFamily="2" charset="0"/>
                <a:ea typeface="SimSun" pitchFamily="0" charset="0"/>
                <a:cs typeface="Times New Roman" pitchFamily="1" charset="0"/>
              </a:endParaRPr>
            </a:p>
          </p:txBody>
        </p:sp>
        <p:sp>
          <p:nvSpPr>
            <p:cNvPr id="29" name="Rectangle 31"/>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P///wA8AAAAAQAAABQAAAAUAAAAFAAAAAEAAAAAAAAAZAAAAGQAAAAAAAAAZAAAAGQAAAAVAAAAYAAAAAAAAAAAAAAAAAAAAAAAAAAAAAAAAAAAAAAAAAAAAAAAAAAAAAAAAAAAAAAAAAAAAAAAAAAAAAAAAAAAAAAAAAAAAAAAAAAAAAAAAAAAAAAAAAAAAAAAAAAAAAAAAAAAABYAAABMAAAAAQAAAAAAAAACAAAAAAAAAAEAAAAAAAAAPgAAAAAAAAAfAAAAZAAAAGQAAAAAAAAAAAAAAAAAAAAAAAAAAAAAAAAAAAAA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AAAAAAAAAAAAAAAADAwP8Af39/AAAAAAAAAAAAAAAAAAAAAAAAAAAAIQAAABgAAAAUAAAAjRkAAMIYAAB4GgAAUhoAAAAAAAAmAAAACAAAAP//////////"/>
                </a:ext>
              </a:extLst>
            </p:cNvSpPr>
            <p:nvPr/>
          </p:nvSpPr>
          <p:spPr>
            <a:xfrm>
              <a:off x="4153535" y="4024630"/>
              <a:ext cx="149225" cy="254000"/>
            </a:xfrm>
            <a:prstGeom prst="rect">
              <a:avLst/>
            </a:prstGeom>
            <a:solidFill>
              <a:schemeClr val="accent1"/>
            </a:solidFill>
            <a:ln w="38100" cap="flat" cmpd="sng" algn="ctr">
              <a:solidFill>
                <a:srgbClr val="FFFFFF"/>
              </a:solidFill>
              <a:prstDash val="solid"/>
              <a:headEnd type="none"/>
              <a:tailEnd type="none"/>
            </a:ln>
            <a:effectLst>
              <a:outerShdw blurRad="40005" dist="19685" dir="5400000" algn="tr">
                <a:srgbClr val="000000">
                  <a:alpha val="38000"/>
                </a:srgbClr>
              </a:outerShdw>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defRPr>
                  <a:solidFill>
                    <a:srgbClr val="FFFFFF"/>
                  </a:solidFill>
                </a:defRPr>
              </a:pPr>
              <a:endParaRPr sz="800" b="1">
                <a:solidFill>
                  <a:schemeClr val="tx1"/>
                </a:solidFill>
                <a:latin typeface="Trebuchet MS" pitchFamily="2" charset="0"/>
                <a:ea typeface="SimSun" pitchFamily="0" charset="0"/>
                <a:cs typeface="Times New Roman" pitchFamily="1" charset="0"/>
              </a:endParaRPr>
            </a:p>
          </p:txBody>
        </p:sp>
        <p:sp>
          <p:nvSpPr>
            <p:cNvPr id="28" name="Rectangle 32"/>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P///wA8AAAAAQAAABQAAAAUAAAAFAAAAAEAAAAAAAAAZAAAAGQAAAAAAAAAZAAAAGQAAAAVAAAAYAAAAAAAAAAAAAAAAAAAAAAAAAAAAAAAAAAAAAAAAAAAAAAAAAAAAAAAAAAAAAAAAAAAAAAAAAAAAAAAAAAAAAAAAAAAAAAAAAAAAAAAAAAAAAAAAAAAAAAAAAAAAAAAAAAAABYAAABMAAAAAQAAAAAAAAACAAAAAAAAAAEAAAAAAAAAPgAAAAAAAAAfAAAAZAAAAGQAAAAAAAAAAAAAAAAAAAAAAAAAAAAAAAAAAAAA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AAAAAAAAAAAAAAAADAwP8Af39/AAAAAAAAAAAAAAAAAAAAAAAAAAAAIQAAABgAAAAUAAAAsRsAAMIYAACcHAAAUhoAAAAAAAAmAAAACAAAAP//////////"/>
                </a:ext>
              </a:extLst>
            </p:cNvSpPr>
            <p:nvPr/>
          </p:nvSpPr>
          <p:spPr>
            <a:xfrm>
              <a:off x="4501515" y="4024630"/>
              <a:ext cx="149225" cy="254000"/>
            </a:xfrm>
            <a:prstGeom prst="rect">
              <a:avLst/>
            </a:prstGeom>
            <a:solidFill>
              <a:schemeClr val="accent1"/>
            </a:solidFill>
            <a:ln w="38100" cap="flat" cmpd="sng" algn="ctr">
              <a:solidFill>
                <a:srgbClr val="FFFFFF"/>
              </a:solidFill>
              <a:prstDash val="solid"/>
              <a:headEnd type="none"/>
              <a:tailEnd type="none"/>
            </a:ln>
            <a:effectLst>
              <a:outerShdw blurRad="40005" dist="19685" dir="5400000" algn="tr">
                <a:srgbClr val="000000">
                  <a:alpha val="38000"/>
                </a:srgbClr>
              </a:outerShdw>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defRPr>
                  <a:solidFill>
                    <a:srgbClr val="FFFFFF"/>
                  </a:solidFill>
                </a:defRPr>
              </a:pPr>
              <a:endParaRPr sz="800" b="1">
                <a:solidFill>
                  <a:schemeClr val="tx1"/>
                </a:solidFill>
                <a:latin typeface="Trebuchet MS" pitchFamily="2" charset="0"/>
                <a:ea typeface="SimSun" pitchFamily="0" charset="0"/>
                <a:cs typeface="Times New Roman" pitchFamily="1" charset="0"/>
              </a:endParaRPr>
            </a:p>
          </p:txBody>
        </p:sp>
        <p:sp>
          <p:nvSpPr>
            <p:cNvPr id="27" name="Rectangle 33"/>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P///wA8AAAAAQAAABQAAAAUAAAAFAAAAAEAAAAAAAAAZAAAAGQAAAAAAAAAZAAAAGQAAAAVAAAAYAAAAAAAAAAAAAAAAAAAAAAAAAAAAAAAAAAAAAAAAAAAAAAAAAAAAAAAAAAAAAAAAAAAAAAAAAAAAAAAAAAAAAAAAAAAAAAAAAAAAAAAAAAAAAAAAAAAAAAAAAAAAAAAAAAAABYAAABMAAAAAQAAAAAAAAACAAAAAAAAAAEAAAAAAAAAPgAAAAAAAAAfAAAAZAAAAGQAAAAAAAAAAAAAAAAAAAAAAAAAAAAAAAAAAAAA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AAAAAAAAAAAAAAAADAwP8Af39/AAAAAAAAAAAAAAAAAAAAAAAAAAAAIQAAABgAAAAUAAAAsRsAAKIVAACcHAAAMhcAAAAAAAAmAAAACAAAAP//////////"/>
                </a:ext>
              </a:extLst>
            </p:cNvSpPr>
            <p:nvPr/>
          </p:nvSpPr>
          <p:spPr>
            <a:xfrm>
              <a:off x="4501515" y="3516630"/>
              <a:ext cx="149225" cy="254000"/>
            </a:xfrm>
            <a:prstGeom prst="rect">
              <a:avLst/>
            </a:prstGeom>
            <a:solidFill>
              <a:schemeClr val="accent1"/>
            </a:solidFill>
            <a:ln w="38100" cap="flat" cmpd="sng" algn="ctr">
              <a:solidFill>
                <a:srgbClr val="FFFFFF"/>
              </a:solidFill>
              <a:prstDash val="solid"/>
              <a:headEnd type="none"/>
              <a:tailEnd type="none"/>
            </a:ln>
            <a:effectLst>
              <a:outerShdw blurRad="40005" dist="19685" dir="5400000" algn="tr">
                <a:srgbClr val="000000">
                  <a:alpha val="38000"/>
                </a:srgbClr>
              </a:outerShdw>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defRPr>
                  <a:solidFill>
                    <a:srgbClr val="FFFFFF"/>
                  </a:solidFill>
                </a:defRPr>
              </a:pPr>
              <a:endParaRPr sz="800" b="1">
                <a:solidFill>
                  <a:schemeClr val="tx1"/>
                </a:solidFill>
                <a:latin typeface="Trebuchet MS" pitchFamily="2" charset="0"/>
                <a:ea typeface="SimSun" pitchFamily="0" charset="0"/>
                <a:cs typeface="Times New Roman" pitchFamily="1" charset="0"/>
              </a:endParaRPr>
            </a:p>
          </p:txBody>
        </p:sp>
        <p:sp>
          <p:nvSpPr>
            <p:cNvPr id="26" name="Rectangle 34"/>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P///wA8AAAAAQAAABQAAAAUAAAAFAAAAAEAAAAAAAAAZAAAAGQAAAAAAAAAZAAAAGQAAAAVAAAAYAAAAAAAAAAAAAAAAAAAAAAAAAAAAAAAAAAAAAAAAAAAAAAAAAAAAAAAAAAAAAAAAAAAAAAAAAAAAAAAAAAAAAAAAAAAAAAAAAAAAAAAAAAAAAAAAAAAAAAAAAAAAAAAAAAAABYAAABMAAAAAQAAAAAAAAACAAAAAAAAAAEAAAAAAAAAPgAAAAAAAAAfAAAAZAAAAGQAAAAAAAAAAAAAAAAAAAAAAAAAAAAAAAAAAAAA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AAAAAAAAAAAAAAAADAwP8Af39/AAAAAAAAAAAAAAAAAAAAAAAAAAAAIQAAABgAAAAUAAAAIx4AABEUAAAOHwAAohUAAAAAAAAmAAAACAAAAP//////////"/>
                </a:ext>
              </a:extLst>
            </p:cNvSpPr>
            <p:nvPr/>
          </p:nvSpPr>
          <p:spPr>
            <a:xfrm>
              <a:off x="4899025" y="3261995"/>
              <a:ext cx="149225" cy="254635"/>
            </a:xfrm>
            <a:prstGeom prst="rect">
              <a:avLst/>
            </a:prstGeom>
            <a:solidFill>
              <a:schemeClr val="accent1"/>
            </a:solidFill>
            <a:ln w="38100" cap="flat" cmpd="sng" algn="ctr">
              <a:solidFill>
                <a:srgbClr val="FFFFFF"/>
              </a:solidFill>
              <a:prstDash val="solid"/>
              <a:headEnd type="none"/>
              <a:tailEnd type="none"/>
            </a:ln>
            <a:effectLst>
              <a:outerShdw blurRad="40005" dist="19685" dir="5400000" algn="tr">
                <a:srgbClr val="000000">
                  <a:alpha val="38000"/>
                </a:srgbClr>
              </a:outerShdw>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defRPr>
                  <a:solidFill>
                    <a:srgbClr val="FFFFFF"/>
                  </a:solidFill>
                </a:defRPr>
              </a:pPr>
              <a:endParaRPr sz="800" b="1">
                <a:solidFill>
                  <a:schemeClr val="tx1"/>
                </a:solidFill>
                <a:latin typeface="Trebuchet MS" pitchFamily="2" charset="0"/>
                <a:ea typeface="SimSun" pitchFamily="0" charset="0"/>
                <a:cs typeface="Times New Roman" pitchFamily="1" charset="0"/>
              </a:endParaRPr>
            </a:p>
          </p:txBody>
        </p:sp>
        <p:sp>
          <p:nvSpPr>
            <p:cNvPr id="25" name="Rectangle 35"/>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P///wA8AAAAAQAAABQAAAAUAAAAFAAAAAEAAAAAAAAAZAAAAGQAAAAAAAAAZAAAAGQAAAAVAAAAYAAAAAAAAAAAAAAAAAAAAAAAAAAAAAAAAAAAAAAAAAAAAAAAAAAAAAAAAAAAAAAAAAAAAAAAAAAAAAAAAAAAAAAAAAAAAAAAAAAAAAAAAAAAAAAAAAAAAAAAAAAAAAAAAAAAABYAAABMAAAAAQAAAAAAAAACAAAAAAAAAAEAAAAAAAAAPgAAAAAAAAAfAAAAZAAAAGQAAAAAAAAAAAAAAAAAAAAAAAAAAAAAAAAAAAAA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AAAAAAAAAAAAAAAADAwP8Af39/AAAAAAAAAAAAAAAAAAAAAAAAAAAAIQAAABgAAAAUAAAAIx4AADIXAAAOHwAAwhgAAAAAAAAmAAAACAAAAP//////////"/>
                </a:ext>
              </a:extLst>
            </p:cNvSpPr>
            <p:nvPr/>
          </p:nvSpPr>
          <p:spPr>
            <a:xfrm>
              <a:off x="4899025" y="3770630"/>
              <a:ext cx="149225" cy="254000"/>
            </a:xfrm>
            <a:prstGeom prst="rect">
              <a:avLst/>
            </a:prstGeom>
            <a:solidFill>
              <a:schemeClr val="accent1"/>
            </a:solidFill>
            <a:ln w="38100" cap="flat" cmpd="sng" algn="ctr">
              <a:solidFill>
                <a:srgbClr val="FFFFFF"/>
              </a:solidFill>
              <a:prstDash val="solid"/>
              <a:headEnd type="none"/>
              <a:tailEnd type="none"/>
            </a:ln>
            <a:effectLst>
              <a:outerShdw blurRad="40005" dist="19685" dir="5400000" algn="tr">
                <a:srgbClr val="000000">
                  <a:alpha val="38000"/>
                </a:srgbClr>
              </a:outerShdw>
            </a:effectLst>
          </p:spPr>
          <p:txBody>
            <a:bodyPr vert="horz" wrap="square" lIns="91440" tIns="45720" rIns="91440" bIns="45720" numCol="1" spcCol="215900" anchor="ctr"/>
            <a:lstStyle/>
            <a:p>
              <a:pPr marL="0" marR="0" indent="0" algn="ctr" defTabSz="449580">
                <a:lnSpc>
                  <a:spcPct val="100000"/>
                </a:lnSpc>
                <a:spcBef>
                  <a:spcPts val="190"/>
                </a:spcBef>
                <a:spcAft>
                  <a:spcPts val="0"/>
                </a:spcAft>
                <a:buNone/>
                <a:tabLst/>
                <a:defRPr>
                  <a:solidFill>
                    <a:srgbClr val="FFFFFF"/>
                  </a:solidFill>
                </a:defRPr>
              </a:pPr>
              <a:endParaRPr sz="800" b="1">
                <a:solidFill>
                  <a:schemeClr val="tx1"/>
                </a:solidFill>
                <a:latin typeface="Trebuchet MS" pitchFamily="2" charset="0"/>
                <a:ea typeface="SimSun" pitchFamily="0" charset="0"/>
                <a:cs typeface="Times New Roman" pitchFamily="1" charset="0"/>
              </a:endParaRPr>
            </a:p>
          </p:txBody>
        </p:sp>
        <p:sp>
          <p:nvSpPr>
            <p:cNvPr id="24" name="Straight Connector 3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E+BvQwUAAAAAQAAACMAAAAjAAAAIwAAAAEAAAAAAAAAZAAAAGQAAAAAAAAAZAAAAGQAAAAVAAAAYAAAAAAAAAAAAAAADwAAACADAAAAAAAAAAAAAAEAAACgMgAAVgcAAKr4//8BAAAAAAAAAAEAAABkAAAAAAAAABQAAABAHwAAAAAAACYAAAAAAAAAwOD//wAAAAAmAAAAZAAAABYAAABMAAAAAQAAAAAAAAACAAAAAAAAAAEAAAAAAAAAQQAAAAAAAAAkAAAAZAAAAGQAAAAAAAAAzMzMAAAAAABQAAAAUAAAAGQAAABk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UAAAAAAAAAAMzMzADAwP8Af39/AAAAAAAAAAAAAAAAAAAAAAAAAAAAIQAAABgAAAAUAAAAeBoAAGoWAACxGwAAahYAAAAAAAAmAAAACAAAAP//////////"/>
                </a:ext>
              </a:extLst>
            </p:cNvSpPr>
            <p:nvPr/>
          </p:nvSpPr>
          <p:spPr>
            <a:xfrm>
              <a:off x="4302760" y="3643630"/>
              <a:ext cx="198755" cy="0"/>
            </a:xfrm>
            <a:prstGeom prst="line">
              <a:avLst/>
            </a:prstGeom>
            <a:noFill/>
            <a:ln w="12700" cap="flat" cmpd="sng" algn="ctr">
              <a:solidFill>
                <a:schemeClr val="accent1"/>
              </a:solidFill>
              <a:prstDash val="solid"/>
              <a:headEnd type="none"/>
              <a:tailEnd type="none"/>
            </a:ln>
            <a:effectLst>
              <a:outerShdw blurRad="40005" dist="22860" dir="5400000" algn="tr">
                <a:srgbClr val="000000">
                  <a:alpha val="35000"/>
                </a:srgbClr>
              </a:outerShdw>
            </a:effectLst>
          </p:spPr>
        </p:sp>
        <p:sp>
          <p:nvSpPr>
            <p:cNvPr id="23" name="Straight Connector 37"/>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E+BvQwUAAAAAQAAACMAAAAjAAAAIwAAAAEAAAAAAAAAZAAAAGQAAAAAAAAAZAAAAGQAAAAVAAAAYAAAAAAAAAAAAAAADwAAACADAAAAAAAAAAAAAAEAAACgMgAAVgcAAKr4//8BAAAAAAAAAAEAAABkAAAAAAAAABQAAABAHwAAAAAAACYAAAAAAAAAwOD//wAAAAAmAAAAZAAAABYAAABMAAAAAQAAAAAAAAACAAAAAAAAAAEAAAAAAAAAQQAAAAAAAAAkAAAAZAAAAGQAAAAAAAAAzMzMAAAAAABQAAAAUAAAAGQAAABk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UAAAAAAAAAAMzMzADAwP8Af39/AAAAAAAAAAAAAAAAAAAAAAAAAAAAIQAAABgAAAAUAAAAeBoAAIcZAACxGwAAhxkAAAAAAAAmAAAACAAAAP//////////"/>
                </a:ext>
              </a:extLst>
            </p:cNvSpPr>
            <p:nvPr/>
          </p:nvSpPr>
          <p:spPr>
            <a:xfrm>
              <a:off x="4302760" y="4149725"/>
              <a:ext cx="198755" cy="0"/>
            </a:xfrm>
            <a:prstGeom prst="line">
              <a:avLst/>
            </a:prstGeom>
            <a:noFill/>
            <a:ln w="12700" cap="flat" cmpd="sng" algn="ctr">
              <a:solidFill>
                <a:schemeClr val="accent1"/>
              </a:solidFill>
              <a:prstDash val="solid"/>
              <a:headEnd type="none"/>
              <a:tailEnd type="none"/>
            </a:ln>
            <a:effectLst>
              <a:outerShdw blurRad="40005" dist="22860" dir="5400000" algn="tr">
                <a:srgbClr val="000000">
                  <a:alpha val="35000"/>
                </a:srgbClr>
              </a:outerShdw>
            </a:effectLst>
          </p:spPr>
        </p:sp>
        <p:sp>
          <p:nvSpPr>
            <p:cNvPr id="22" name="Straight Connector 38"/>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E+BvQwUAAAAAQAAACMAAAAjAAAAIwAAAAEAAAAAAAAAZAAAAGQAAAAAAAAAZAAAAGQAAAAVAAAAYAAAAAAAAAAAAAAADwAAACADAAAAAAAAAAAAAAEAAACgMgAAVgcAAKr4//8BAAAAAAAAAAEAAABkAAAAAAAAABQAAABAHwAAAAAAACYAAAAAAAAAwOD//wAAAAAmAAAAZAAAABYAAABMAAAAAQAAAAAAAAACAAAAAAAAAAEAAAAAAAAAQQAAAAAAAAAkAAAAZAAAAGQAAAAAAAAAzMzMAAAAAABQAAAAUAAAAGQAAABk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UAAAAAAAAAAMzMzADAwP8Af39/AAAAAAAAAAAAAAAAAAAAAAAAAAAAIQAAABgAAAAUAAAAAxoAADIXAAADGgAAwhgAAAAAAAAmAAAACAAAAP//////////"/>
                </a:ext>
              </a:extLst>
            </p:cNvSpPr>
            <p:nvPr/>
          </p:nvSpPr>
          <p:spPr>
            <a:xfrm>
              <a:off x="4228465" y="3770630"/>
              <a:ext cx="0" cy="254000"/>
            </a:xfrm>
            <a:prstGeom prst="line">
              <a:avLst/>
            </a:prstGeom>
            <a:noFill/>
            <a:ln w="12700" cap="flat" cmpd="sng" algn="ctr">
              <a:solidFill>
                <a:schemeClr val="accent1"/>
              </a:solidFill>
              <a:prstDash val="solid"/>
              <a:headEnd type="none"/>
              <a:tailEnd type="none"/>
            </a:ln>
            <a:effectLst>
              <a:outerShdw blurRad="40005" dist="22860" dir="5400000" algn="tr">
                <a:srgbClr val="000000">
                  <a:alpha val="35000"/>
                </a:srgbClr>
              </a:outerShdw>
            </a:effectLst>
          </p:spPr>
        </p:sp>
        <p:sp>
          <p:nvSpPr>
            <p:cNvPr id="21" name="Straight Connector 39"/>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E+BvQwUAAAAAQAAACMAAAAjAAAAIwAAAAEAAAAAAAAAZAAAAGQAAAAAAAAAZAAAAGQAAAAVAAAAYAAAAAAAAAAAAAAADwAAACADAAAAAAAAAAAAAAEAAACgMgAAVgcAAKr4//8BAAAAAAAAAAEAAABkAAAAAAAAABQAAABAHwAAAAAAACYAAAAAAAAAwOD//wAAAAAmAAAAZAAAABYAAABMAAAAAQAAAAAAAAACAAAAAAAAAAEAAAAAAAAAQQAAAAAAAAAkAAAAZAAAAGQAAAAAAAAAzMzMAAAAAABQAAAAUAAAAGQAAABk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UAAAAAAAAAAMzMzADAwP8Af39/AAAAAAAAAAAAAAAAAAAAAAAAAAAAIQAAABgAAAAUAAAAAxoAAFIaAAADGgAA4xsAAAAAAAAmAAAACAAAAP//////////"/>
                </a:ext>
              </a:extLst>
            </p:cNvSpPr>
            <p:nvPr/>
          </p:nvSpPr>
          <p:spPr>
            <a:xfrm>
              <a:off x="4228465" y="4278630"/>
              <a:ext cx="0" cy="254635"/>
            </a:xfrm>
            <a:prstGeom prst="line">
              <a:avLst/>
            </a:prstGeom>
            <a:noFill/>
            <a:ln w="12700" cap="flat" cmpd="sng" algn="ctr">
              <a:solidFill>
                <a:schemeClr val="accent1"/>
              </a:solidFill>
              <a:prstDash val="solid"/>
              <a:headEnd type="none"/>
              <a:tailEnd type="none"/>
            </a:ln>
            <a:effectLst>
              <a:outerShdw blurRad="40005" dist="22860" dir="5400000" algn="tr">
                <a:srgbClr val="000000">
                  <a:alpha val="35000"/>
                </a:srgbClr>
              </a:outerShdw>
            </a:effectLst>
          </p:spPr>
        </p:sp>
        <p:sp>
          <p:nvSpPr>
            <p:cNvPr id="20" name="Straight Connector 40"/>
            <p:cNvSpPr>
              <a:extLst>
                <a:ext uri="smNativeData">
                  <pr:smNativeData xmlns:pr="smNativeData" val="SMDATA_16_6hA1XR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E+BvQwUAAAAAQAAACMAAAAjAAAAIwAAAAEAAAAAAAAAZAAAAGQAAAAAAAAAZAAAAGQAAAAVAAAAYAAAAAAAAAAAAAAADwAAACADAAAAAAAAAAAAAAEAAACgMgAAVgcAAKr4//8BAAAAAAAAAAEAAABkAAAAAAAAABQAAABAHwAAAAAAACYAAAAAAAAAwOD//wAAAAAmAAAAZAAAABYAAABMAAAAAQAAAAAAAAACAAAAAAAAAAEAAAAAAAAAQQAAAAAAAAAkAAAAZAAAAGQAAAAAAAAAzMzMAAAAAABQAAAAUAAAAGQAAABk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UAAAAAAAAAAMzMzADAwP8Af39/AAAAAAAAAAAAAAAAAAAAAAAAAAAAIQAAABgAAAAUAAAAnBwAANoUAAAjHgAANxYAAAAAAAAmAAAACAAAAP//////////"/>
                </a:ext>
              </a:extLst>
            </p:cNvSpPr>
            <p:nvPr/>
          </p:nvSpPr>
          <p:spPr>
            <a:xfrm flipV="1">
              <a:off x="4650740" y="3389630"/>
              <a:ext cx="248285" cy="221615"/>
            </a:xfrm>
            <a:prstGeom prst="line">
              <a:avLst/>
            </a:prstGeom>
            <a:noFill/>
            <a:ln w="12700" cap="flat" cmpd="sng" algn="ctr">
              <a:solidFill>
                <a:schemeClr val="accent1"/>
              </a:solidFill>
              <a:prstDash val="solid"/>
              <a:headEnd type="none"/>
              <a:tailEnd type="none"/>
            </a:ln>
            <a:effectLst>
              <a:outerShdw blurRad="40005" dist="22860" dir="5400000" algn="tr">
                <a:srgbClr val="000000">
                  <a:alpha val="35000"/>
                </a:srgbClr>
              </a:outerShdw>
            </a:effectLst>
          </p:spPr>
        </p:sp>
        <p:sp>
          <p:nvSpPr>
            <p:cNvPr id="19" name="Straight Connector 41"/>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E+BvQwUAAAAAQAAACMAAAAjAAAAIwAAAAEAAAAAAAAAZAAAAGQAAAAAAAAAZAAAAGQAAAAVAAAAYAAAAAAAAAAAAAAADwAAACADAAAAAAAAAAAAAAEAAACgMgAAVgcAAKr4//8BAAAAAAAAAAEAAABkAAAAAAAAABQAAABAHwAAAAAAACYAAAAAAAAAwOD//wAAAAAmAAAAZAAAABYAAABMAAAAAQAAAAAAAAACAAAAAAAAAAEAAAAAAAAAQQAAAAAAAAAkAAAAZAAAAGQAAAAAAAAAzMzMAAAAAABQAAAAUAAAAGQAAABkAAAAAAAAABcAAAAUAAAAAAAAAAAAAAD/fwAA/38AAAAAAAAJAAAABAAAAAAAAAAMAAAAEAAAAAAAAAAAAAAAAAAAAAAAAAAeAAAAaAAAAAAAAAAAAAAAAAAAAAAAAAAAAAAAECcAABAnAAAAAAAAAAAAAAAAAAAAAAAAAAAAAAAAAAAAAAAAAAAAAD8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UAAAAAAAAAAMzMzADAwP8Af39/AAAAAAAAAAAAAAAAAAAAAAAAAAAAIQAAABgAAAAUAAAAnBwAAKwWAAAjHgAAPRgAAAAAAAAmAAAACAAAAP//////////"/>
                </a:ext>
              </a:extLst>
            </p:cNvSpPr>
            <p:nvPr/>
          </p:nvSpPr>
          <p:spPr>
            <a:xfrm>
              <a:off x="4650740" y="3685540"/>
              <a:ext cx="248285" cy="254635"/>
            </a:xfrm>
            <a:prstGeom prst="line">
              <a:avLst/>
            </a:prstGeom>
            <a:noFill/>
            <a:ln w="12700" cap="flat" cmpd="sng" algn="ctr">
              <a:solidFill>
                <a:schemeClr val="accent1"/>
              </a:solidFill>
              <a:prstDash val="solid"/>
              <a:headEnd type="none"/>
              <a:tailEnd type="none"/>
            </a:ln>
            <a:effectLst>
              <a:outerShdw blurRad="40005" dist="22860" dir="5400000" algn="tr">
                <a:srgbClr val="000000">
                  <a:alpha val="35000"/>
                </a:srgbClr>
              </a:outerShdw>
            </a:effectLst>
          </p:spPr>
        </p:sp>
      </p:grpSp>
      <p:grpSp>
        <p:nvGrpSpPr>
          <p:cNvPr id="36" name="Group 4"/>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MIXAACMEwAAaiEAAGgcAAAQAAAAJgAAAAgAAAD/////AAAAAA=="/>
              </a:ext>
            </a:extLst>
          </p:cNvGrpSpPr>
          <p:nvPr/>
        </p:nvGrpSpPr>
        <p:grpSpPr>
          <a:xfrm>
            <a:off x="3862070" y="3177540"/>
            <a:ext cx="1569720" cy="1440180"/>
            <a:chOff x="3862070" y="3177540"/>
            <a:chExt cx="1569720" cy="1440180"/>
          </a:xfrm>
        </p:grpSpPr>
        <p:sp>
          <p:nvSpPr>
            <p:cNvPr id="52" name="Rectangle 3"/>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CP///wgAAAAAAAAAAAAAAAAAAAAAAAAAAAAAAAAAAAAAeAAAAAEAAABAAAAAAAAAAAAAAABaAAAAAAAAAAAAAAAAAAAAAAAAAAAAAAAAAAAAAAAAAAAAAAAAAAAAAAAAAAAAAAAAAAAAAAAAAAAAAAAAAAAAAAAAAAAAAAAAAAAAFAAAADwAAAABAAAAAAAAAAAAAAkt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C9WmQJ/f38A7vP3A8zMzADAwP8Af39/AAAAAAAAAAAAAAAAAAAAAAAAAAAAIQAAABgAAAAUAAAAwhcAAIwTAABqIQAAaBwAAAAgAAAmAAAACAAAAP//////////"/>
                </a:ext>
              </a:extLst>
            </p:cNvSpPr>
            <p:nvPr/>
          </p:nvSpPr>
          <p:spPr>
            <a:xfrm>
              <a:off x="3862070" y="3177540"/>
              <a:ext cx="1569720" cy="1440180"/>
            </a:xfrm>
            <a:prstGeom prst="rect">
              <a:avLst/>
            </a:prstGeom>
            <a:solidFill>
              <a:schemeClr val="bg1"/>
            </a:solidFill>
            <a:ln w="28575" cap="flat" cmpd="sng" algn="ctr">
              <a:solidFill>
                <a:schemeClr val="tx1"/>
              </a:solidFill>
              <a:prstDash val="solid"/>
              <a:headEnd type="none"/>
              <a:tailEnd type="none"/>
            </a:ln>
            <a:effectLst/>
          </p:spPr>
          <p:txBody>
            <a:bodyPr vert="horz" wrap="square" lIns="0" tIns="0" rIns="0" bIns="0" numCol="1" spcCol="215900" anchor="ctr"/>
            <a:lstStyle/>
            <a:p>
              <a:pPr algn="ctr">
                <a:lnSpc>
                  <a:spcPts val="2400"/>
                </a:lnSpc>
              </a:pPr>
              <a:endParaRPr>
                <a:solidFill>
                  <a:srgbClr val="444446"/>
                </a:solidFill>
                <a:latin typeface="Arial" pitchFamily="2" charset="0"/>
                <a:ea typeface="SimSun" pitchFamily="0" charset="0"/>
                <a:cs typeface="Times New Roman" pitchFamily="1" charset="0"/>
              </a:endParaRPr>
            </a:p>
          </p:txBody>
        </p:sp>
        <p:grpSp>
          <p:nvGrpSpPr>
            <p:cNvPr id="37" name="Group 42"/>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AYAADFEwAALCEAAC8cAAAAAAAAJgAAAAgAAAD/////AAAAAA=="/>
                </a:ext>
              </a:extLst>
            </p:cNvGrpSpPr>
            <p:nvPr/>
          </p:nvGrpSpPr>
          <p:grpSpPr>
            <a:xfrm>
              <a:off x="3901440" y="3213735"/>
              <a:ext cx="1490980" cy="1367790"/>
              <a:chOff x="3901440" y="3213735"/>
              <a:chExt cx="1490980" cy="1367790"/>
            </a:xfrm>
          </p:grpSpPr>
          <p:grpSp>
            <p:nvGrpSpPr>
              <p:cNvPr id="39" name="Group 43"/>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AYAADFEwAALCEAAC8cAAAAAAAAJgAAAAgAAAD/////AAAAAA=="/>
                  </a:ext>
                </a:extLst>
              </p:cNvGrpSpPr>
              <p:nvPr/>
            </p:nvGrpSpPr>
            <p:grpSpPr>
              <a:xfrm>
                <a:off x="3901440" y="3213735"/>
                <a:ext cx="1490980" cy="1367790"/>
                <a:chOff x="3901440" y="3213735"/>
                <a:chExt cx="1490980" cy="1367790"/>
              </a:xfrm>
            </p:grpSpPr>
            <p:sp>
              <p:nvSpPr>
                <p:cNvPr id="51" name="Arc 45"/>
                <p:cNvSpPr>
                  <a:extLst>
                    <a:ext uri="smNativeData">
                      <pr:smNativeData xmlns:pr="smNativeData" val="SMDATA_16_6hA1XRMAAAAlAAAAjgAAAA0AAAAAkAAAAEgAAACQAAAASAAAAAAAAAABAAAAAAAAAAEAAABQAAAAnfV4g6Se6j9+CVENXaXm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C9WmQAtAAAAAQAAACMAAAAjAAAAIwAAAB4AAAAA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B/f38A7vP3A8zMzADAwP8Af39/AAAAAAAAAAAAAAAAAAAAAAAAAAAAIQAAABgAAAAUAAAAxxgAAEwUAABFHgAAnxgAAAAAAAAmAAAACAAAAP//////////"/>
                    </a:ext>
                  </a:extLst>
                </p:cNvSpPr>
                <p:nvPr/>
              </p:nvSpPr>
              <p:spPr>
                <a:xfrm flipH="1">
                  <a:off x="4027805" y="3299460"/>
                  <a:ext cx="892810" cy="702945"/>
                </a:xfrm>
                <a:prstGeom prst="arc">
                  <a:avLst>
                    <a:gd name="adj1" fmla="val 19831704"/>
                    <a:gd name="adj2" fmla="val 913983"/>
                  </a:avLst>
                </a:prstGeom>
                <a:noFill/>
                <a:ln w="28575" cap="flat" cmpd="sng" algn="ctr">
                  <a:solidFill>
                    <a:srgbClr val="2F5699"/>
                  </a:solidFill>
                  <a:prstDash val="solid"/>
                  <a:headEnd type="none"/>
                  <a:tailEnd type="triangle" w="med" len="med"/>
                </a:ln>
                <a:effectLst/>
              </p:spPr>
              <p:txBody>
                <a:bodyPr vert="horz" wrap="square" lIns="91440" tIns="45720" rIns="91440" bIns="45720" numCol="1" spcCol="215900" anchor="ctr"/>
                <a:lstStyle/>
                <a:p>
                  <a:pPr algn="ctr"/>
                  <a:r>
                    <a:t>r</a:t>
                  </a:r>
                </a:p>
              </p:txBody>
            </p:sp>
            <p:sp>
              <p:nvSpPr>
                <p:cNvPr id="50" name="Oval 5"/>
                <p:cNvSpPr>
                  <a:extLst>
                    <a:ext uri="smNativeData">
                      <pr:smNativeData xmlns:pr="smNativeData" val="SMDATA_16_6hA1XRMAAAAlAAAACwAAAA0AAAAAABkAAKQgAAAQHwAAoCMAAAAAAAABAAAAAAAAAAEAAABQAAAAAAAAAAAA4D8AAAAAAADgPwAAAAAAAOA/AAAAAAAA4D8AAAAAAADgPwAAAAAAAOA/AAAAAAAA4D8AAAAAAADgPwAAAAAAAOA/AAAAAAAA4D8CAAAAjAAAAAEAAAAAAAAA////AOj/qgAAAAAAAAAAAAAAAAAAAAAAAAAAAAAAAAAAAAAAZAAAAAEAAABAAAAAAAAAAJz///9aAAAAAAAAAAAAAAAAAAAAAAAAAAAAAAAAAAAAAAAAAAAAAAAAAAAAAAAAAAAAAAAAAAAAAAAAAAAAAAAAAAAAAAAAAAAAAAAAAAAAFAAAADwAAAABAAAAAAAAAMBQTQ0o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Oj/qgAAAAAAAAAAAAAAAAAAAAAAAAAAAAAAAAAAAAAAAAAAAEq95QZ/f38A7vP3A8zMzADAwP8Af39/AAAAAAAAAAAAAAAAAAAAAAAAAAAAIQAAABgAAAAUAAAAixoAAFEaAAC6HgAALxwAAAAAAAAmAAAACAAAAP//////////"/>
                    </a:ext>
                  </a:extLst>
                </p:cNvSpPr>
                <p:nvPr/>
              </p:nvSpPr>
              <p:spPr>
                <a:xfrm>
                  <a:off x="4314825" y="4277995"/>
                  <a:ext cx="680085" cy="303530"/>
                </a:xfrm>
                <a:custGeom>
                  <a:avLst/>
                  <a:gdLst/>
                  <a:ahLst/>
                  <a:cxnLst/>
                  <a:rect l="0" t="0" r="680085" b="303530"/>
                  <a:pathLst>
                    <a:path w="680085" h="303530">
                      <a:moveTo>
                        <a:pt x="347882" y="0"/>
                      </a:moveTo>
                      <a:cubicBezTo>
                        <a:pt x="403139" y="0"/>
                        <a:pt x="450556" y="30451"/>
                        <a:pt x="470801" y="73859"/>
                      </a:cubicBezTo>
                      <a:lnTo>
                        <a:pt x="472501" y="78763"/>
                      </a:lnTo>
                      <a:lnTo>
                        <a:pt x="475902" y="77808"/>
                      </a:lnTo>
                      <a:cubicBezTo>
                        <a:pt x="482702" y="76543"/>
                        <a:pt x="489755" y="75883"/>
                        <a:pt x="496997" y="75883"/>
                      </a:cubicBezTo>
                      <a:cubicBezTo>
                        <a:pt x="554773" y="75883"/>
                        <a:pt x="601623" y="118349"/>
                        <a:pt x="601623" y="170736"/>
                      </a:cubicBezTo>
                      <a:lnTo>
                        <a:pt x="601497" y="171719"/>
                      </a:lnTo>
                      <a:lnTo>
                        <a:pt x="606849" y="170736"/>
                      </a:lnTo>
                      <a:cubicBezTo>
                        <a:pt x="647308" y="170736"/>
                        <a:pt x="680085" y="200456"/>
                        <a:pt x="680085" y="237133"/>
                      </a:cubicBezTo>
                      <a:cubicBezTo>
                        <a:pt x="680085" y="273809"/>
                        <a:pt x="647308" y="303530"/>
                        <a:pt x="606849" y="303530"/>
                      </a:cubicBezTo>
                      <a:lnTo>
                        <a:pt x="601623" y="302813"/>
                      </a:lnTo>
                      <a:lnTo>
                        <a:pt x="601623" y="303530"/>
                      </a:lnTo>
                      <a:lnTo>
                        <a:pt x="73235" y="303530"/>
                      </a:lnTo>
                      <a:cubicBezTo>
                        <a:pt x="32776" y="303530"/>
                        <a:pt x="0" y="273809"/>
                        <a:pt x="0" y="237133"/>
                      </a:cubicBezTo>
                      <a:cubicBezTo>
                        <a:pt x="0" y="209632"/>
                        <a:pt x="18450" y="186039"/>
                        <a:pt x="44740" y="175949"/>
                      </a:cubicBezTo>
                      <a:lnTo>
                        <a:pt x="62970" y="172619"/>
                      </a:lnTo>
                      <a:lnTo>
                        <a:pt x="62781" y="170736"/>
                      </a:lnTo>
                      <a:cubicBezTo>
                        <a:pt x="62781" y="118349"/>
                        <a:pt x="109632" y="75883"/>
                        <a:pt x="167407" y="75883"/>
                      </a:cubicBezTo>
                      <a:cubicBezTo>
                        <a:pt x="181859" y="75883"/>
                        <a:pt x="195618" y="78538"/>
                        <a:pt x="208118" y="83330"/>
                      </a:cubicBezTo>
                      <a:lnTo>
                        <a:pt x="219390" y="90216"/>
                      </a:lnTo>
                      <a:lnTo>
                        <a:pt x="224963" y="73859"/>
                      </a:lnTo>
                      <a:cubicBezTo>
                        <a:pt x="245208" y="30451"/>
                        <a:pt x="292625" y="0"/>
                        <a:pt x="347882" y="0"/>
                      </a:cubicBezTo>
                      <a:close/>
                    </a:path>
                  </a:pathLst>
                </a:custGeom>
                <a:solidFill>
                  <a:srgbClr val="FFFFFF"/>
                </a:solidFill>
                <a:ln w="25400" cap="flat" cmpd="sng" algn="ctr">
                  <a:solidFill>
                    <a:schemeClr val="accent2"/>
                  </a:solidFill>
                  <a:prstDash val="solid"/>
                  <a:headEnd type="none"/>
                  <a:tailEnd type="none"/>
                </a:ln>
                <a:effectLst/>
              </p:spPr>
              <p:txBody>
                <a:bodyPr vert="horz" wrap="square" lIns="4064000" tIns="5306060" rIns="5049520" bIns="5791200" numCol="1" spcCol="215900" anchor="ctr"/>
                <a:lstStyle/>
                <a:p>
                  <a:pPr algn="ctr">
                    <a:defRPr>
                      <a:solidFill>
                        <a:srgbClr val="FFFFFF"/>
                      </a:solidFill>
                    </a:defRPr>
                  </a:pPr>
                </a:p>
              </p:txBody>
            </p:sp>
            <p:sp>
              <p:nvSpPr>
                <p:cNvPr id="49" name="Arc 47"/>
                <p:cNvSpPr>
                  <a:extLst>
                    <a:ext uri="smNativeData">
                      <pr:smNativeData xmlns:pr="smNativeData" val="SMDATA_16_6hA1XRMAAAAlAAAAjgAAAA0AAAAAkAAAAEgAAACQAAAASAAAAAAAAAABAAAAAAAAAAEAAABQAAAARzXY/G8e7j8k4Xyvl7rH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AAAAAktAAAAAQAAACMAAAAjAAAAIwAAAB4AAAAA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DhoAAHcZAAClHAAAtBsAAAAAAAAmAAAACAAAAP//////////"/>
                    </a:ext>
                  </a:extLst>
                </p:cNvSpPr>
                <p:nvPr/>
              </p:nvSpPr>
              <p:spPr>
                <a:xfrm>
                  <a:off x="4235450" y="4139565"/>
                  <a:ext cx="421005" cy="363855"/>
                </a:xfrm>
                <a:prstGeom prst="arc">
                  <a:avLst>
                    <a:gd name="adj1" fmla="val 17469745"/>
                    <a:gd name="adj2" fmla="val 12195752"/>
                  </a:avLst>
                </a:prstGeom>
                <a:noFill/>
                <a:ln w="28575" cap="flat" cmpd="sng" algn="ctr">
                  <a:solidFill>
                    <a:schemeClr val="tx1"/>
                  </a:solidFill>
                  <a:prstDash val="solid"/>
                  <a:headEnd type="none"/>
                  <a:tailEnd type="triangle" w="med" len="med"/>
                </a:ln>
                <a:effectLst/>
              </p:spPr>
              <p:txBody>
                <a:bodyPr vert="horz" wrap="square" lIns="91440" tIns="45720" rIns="91440" bIns="45720" numCol="1" spcCol="215900" anchor="ctr"/>
                <a:lstStyle/>
                <a:p>
                  <a:pPr algn="ctr"/>
                </a:p>
              </p:txBody>
            </p:sp>
            <p:pic>
              <p:nvPicPr>
                <p:cNvPr id="48" name="Picture 48" descr="database[3].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EceAAD5GAAAEyEAAPsaAAAAAAAAJgAAAAgAAAD//////////w=="/>
                    </a:ext>
                  </a:extLst>
                </p:cNvPicPr>
                <p:nvPr/>
              </p:nvPicPr>
              <p:blipFill>
                <a:blip r:embed="rId5"/>
                <a:stretch>
                  <a:fillRect/>
                </a:stretch>
              </p:blipFill>
              <p:spPr>
                <a:xfrm>
                  <a:off x="4921885" y="4059555"/>
                  <a:ext cx="454660" cy="326390"/>
                </a:xfrm>
                <a:prstGeom prst="rect">
                  <a:avLst/>
                </a:prstGeom>
                <a:noFill/>
                <a:ln>
                  <a:noFill/>
                </a:ln>
                <a:effectLst/>
              </p:spPr>
            </p:pic>
            <p:pic>
              <p:nvPicPr>
                <p:cNvPr id="47" name="Picture 49"/>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GAfAACcFQAAwyAAADoXAAAAAAAAJgAAAAgAAAD//////////w=="/>
                    </a:ext>
                  </a:extLst>
                </p:cNvPicPr>
                <p:nvPr/>
              </p:nvPicPr>
              <p:blipFill>
                <a:blip r:embed="rId6"/>
                <a:stretch>
                  <a:fillRect/>
                </a:stretch>
              </p:blipFill>
              <p:spPr>
                <a:xfrm>
                  <a:off x="5100320" y="3512820"/>
                  <a:ext cx="225425" cy="262890"/>
                </a:xfrm>
                <a:prstGeom prst="rect">
                  <a:avLst/>
                </a:prstGeom>
                <a:noFill/>
                <a:ln>
                  <a:noFill/>
                </a:ln>
                <a:effectLst/>
              </p:spPr>
            </p:pic>
            <p:sp>
              <p:nvSpPr>
                <p:cNvPr id="46" name="Arc 50"/>
                <p:cNvSpPr>
                  <a:extLst>
                    <a:ext uri="smNativeData">
                      <pr:smNativeData xmlns:pr="smNativeData" val="SMDATA_16_6hA1XRMAAAAlAAAAjgAAAA0AAAAAkAAAAEgAAACQAAAASAAAAAAAAAABAAAAAAAAAAEAAABQAAAAAAAAAAAAAADa9NyRE+Li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C9WmQAtAAAAAQAAACMAAAAjAAAAIwAAAB4AAAAA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B/f38A7vP3A8zMzADAwP8Af39/AAAAAAAAAAAAAAAAAAAAAAAAAAAAIQAAABgAAAAUAAAAGB0AABQWAAAsIQAAshkAAAAAAAAmAAAACAAAAP//////////"/>
                    </a:ext>
                  </a:extLst>
                </p:cNvSpPr>
                <p:nvPr/>
              </p:nvSpPr>
              <p:spPr>
                <a:xfrm flipH="1">
                  <a:off x="4729480" y="3589020"/>
                  <a:ext cx="662940" cy="588010"/>
                </a:xfrm>
                <a:prstGeom prst="arc">
                  <a:avLst>
                    <a:gd name="adj1" fmla="val 16200000"/>
                    <a:gd name="adj2" fmla="val 3453900"/>
                  </a:avLst>
                </a:prstGeom>
                <a:noFill/>
                <a:ln w="28575" cap="flat" cmpd="sng" algn="ctr">
                  <a:solidFill>
                    <a:srgbClr val="2F5699"/>
                  </a:solidFill>
                  <a:prstDash val="solid"/>
                  <a:headEnd type="none"/>
                  <a:tailEnd type="triangle" w="med" len="med"/>
                </a:ln>
                <a:effectLst/>
              </p:spPr>
              <p:txBody>
                <a:bodyPr vert="horz" wrap="square" lIns="91440" tIns="45720" rIns="91440" bIns="45720" numCol="1" spcCol="215900" anchor="ctr"/>
                <a:lstStyle/>
                <a:p>
                  <a:pPr algn="ctr"/>
                </a:p>
              </p:txBody>
            </p:sp>
            <p:pic>
              <p:nvPicPr>
                <p:cNvPr id="45" name="Picture 51" descr="desktop.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NQcAADFEwAAlh4AADMVAAAAAAAAJgAAAAgAAAD//////////w=="/>
                    </a:ext>
                  </a:extLst>
                </p:cNvPicPr>
                <p:nvPr/>
              </p:nvPicPr>
              <p:blipFill>
                <a:blip r:embed="rId7"/>
                <a:stretch>
                  <a:fillRect/>
                </a:stretch>
              </p:blipFill>
              <p:spPr>
                <a:xfrm>
                  <a:off x="4686300" y="3213735"/>
                  <a:ext cx="285750" cy="232410"/>
                </a:xfrm>
                <a:prstGeom prst="rect">
                  <a:avLst/>
                </a:prstGeom>
                <a:noFill/>
                <a:ln>
                  <a:noFill/>
                </a:ln>
                <a:effectLst/>
              </p:spPr>
            </p:pic>
            <p:pic>
              <p:nvPicPr>
                <p:cNvPr id="44" name="Picture 52" descr="server[green].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AAYAAB9FwAAfhoAAO0ZAAAAAAAAJgAAAAgAAAD//////////w=="/>
                    </a:ext>
                  </a:extLst>
                </p:cNvPicPr>
                <p:nvPr/>
              </p:nvPicPr>
              <p:blipFill>
                <a:blip r:embed="rId8"/>
                <a:stretch>
                  <a:fillRect/>
                </a:stretch>
              </p:blipFill>
              <p:spPr>
                <a:xfrm>
                  <a:off x="3901440" y="3818255"/>
                  <a:ext cx="405130" cy="396240"/>
                </a:xfrm>
                <a:prstGeom prst="rect">
                  <a:avLst/>
                </a:prstGeom>
                <a:noFill/>
                <a:ln>
                  <a:noFill/>
                </a:ln>
                <a:effectLst/>
              </p:spPr>
            </p:pic>
            <p:pic>
              <p:nvPicPr>
                <p:cNvPr id="43" name="Picture 53" descr="desktop.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LkZAAApFAAAexsAAJcVAAAAAAAAJgAAAAgAAAD//////////w=="/>
                    </a:ext>
                  </a:extLst>
                </p:cNvPicPr>
                <p:nvPr/>
              </p:nvPicPr>
              <p:blipFill>
                <a:blip r:embed="rId7"/>
                <a:stretch>
                  <a:fillRect/>
                </a:stretch>
              </p:blipFill>
              <p:spPr>
                <a:xfrm>
                  <a:off x="4181475" y="3277235"/>
                  <a:ext cx="285750" cy="232410"/>
                </a:xfrm>
                <a:prstGeom prst="rect">
                  <a:avLst/>
                </a:prstGeom>
                <a:noFill/>
                <a:ln>
                  <a:noFill/>
                </a:ln>
                <a:effectLst/>
              </p:spPr>
            </p:pic>
            <p:pic>
              <p:nvPicPr>
                <p:cNvPr id="42" name="Picture 54" descr="server[blue].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KscAABGFgAAlB4AALkYAAAAAAAAJgAAAAgAAAD//////////w=="/>
                    </a:ext>
                  </a:extLst>
                </p:cNvPicPr>
                <p:nvPr/>
              </p:nvPicPr>
              <p:blipFill>
                <a:blip r:embed="rId9"/>
                <a:stretch>
                  <a:fillRect/>
                </a:stretch>
              </p:blipFill>
              <p:spPr>
                <a:xfrm>
                  <a:off x="4660265" y="3620770"/>
                  <a:ext cx="310515" cy="398145"/>
                </a:xfrm>
                <a:prstGeom prst="rect">
                  <a:avLst/>
                </a:prstGeom>
                <a:noFill/>
                <a:ln>
                  <a:noFill/>
                </a:ln>
                <a:effectLst/>
              </p:spPr>
            </p:pic>
            <p:pic>
              <p:nvPicPr>
                <p:cNvPr id="41" name="Picture 55" descr="desktop.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LcaAAD1FwAAeRwAAGMZAAAAAAAAJgAAAAgAAAD//////////w=="/>
                    </a:ext>
                  </a:extLst>
                </p:cNvPicPr>
                <p:nvPr/>
              </p:nvPicPr>
              <p:blipFill>
                <a:blip r:embed="rId7"/>
                <a:stretch>
                  <a:fillRect/>
                </a:stretch>
              </p:blipFill>
              <p:spPr>
                <a:xfrm>
                  <a:off x="4342765" y="3894455"/>
                  <a:ext cx="285750" cy="232410"/>
                </a:xfrm>
                <a:prstGeom prst="rect">
                  <a:avLst/>
                </a:prstGeom>
                <a:noFill/>
                <a:ln>
                  <a:noFill/>
                </a:ln>
                <a:effectLst/>
              </p:spPr>
            </p:pic>
            <p:sp>
              <p:nvSpPr>
                <p:cNvPr id="40" name="Arc 56"/>
                <p:cNvSpPr>
                  <a:extLst>
                    <a:ext uri="smNativeData">
                      <pr:smNativeData xmlns:pr="smNativeData" val="SMDATA_16_6hA1XRMAAAAlAAAAjgAAAA0AAAAAkAAAAEgAAACQAAAASAAAAAAAAAABAAAAAAAAAAEAAABQAAAACG1gXXhf6T/a9NyRE+Li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C9WmQAtAAAAAQAAACMAAAAjAAAAIwAAAB4AAAAA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B/f38A7vP3A8zMzADAwP8Af39/AAAAAAAAAAAAAAAAAAAAAAAAAAAAIQAAABgAAAAUAAAAQhgAAOkTAABWHAAAhxcAAAAAAAAmAAAACAAAAP//////////"/>
                    </a:ext>
                  </a:extLst>
                </p:cNvSpPr>
                <p:nvPr/>
              </p:nvSpPr>
              <p:spPr>
                <a:xfrm rot="1439996">
                  <a:off x="3943350" y="3236595"/>
                  <a:ext cx="662940" cy="588010"/>
                </a:xfrm>
                <a:prstGeom prst="arc">
                  <a:avLst>
                    <a:gd name="adj1" fmla="val 20673272"/>
                    <a:gd name="adj2" fmla="val 3453900"/>
                  </a:avLst>
                </a:prstGeom>
                <a:noFill/>
                <a:ln w="28575" cap="flat" cmpd="sng" algn="ctr">
                  <a:solidFill>
                    <a:srgbClr val="2F5699"/>
                  </a:solidFill>
                  <a:prstDash val="solid"/>
                  <a:headEnd type="none"/>
                  <a:tailEnd type="triangle" w="med" len="med"/>
                </a:ln>
                <a:effectLst/>
              </p:spPr>
              <p:txBody>
                <a:bodyPr vert="horz" wrap="square" lIns="91440" tIns="45720" rIns="91440" bIns="45720" numCol="1" spcCol="215900" anchor="ctr"/>
                <a:lstStyle/>
                <a:p>
                  <a:pPr algn="ctr"/>
                </a:p>
              </p:txBody>
            </p:sp>
          </p:grpSp>
          <p:pic>
            <p:nvPicPr>
              <p:cNvPr id="38" name="Picture 44" descr="desktop.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NYbAABRFAAAmB0AAL8VAAAAAAAAJgAAAAgAAAD//////////w=="/>
                  </a:ext>
                </a:extLst>
              </p:cNvPicPr>
              <p:nvPr/>
            </p:nvPicPr>
            <p:blipFill>
              <a:blip r:embed="rId7"/>
              <a:stretch>
                <a:fillRect/>
              </a:stretch>
            </p:blipFill>
            <p:spPr>
              <a:xfrm>
                <a:off x="4525010" y="3302635"/>
                <a:ext cx="285750" cy="232410"/>
              </a:xfrm>
              <a:prstGeom prst="rect">
                <a:avLst/>
              </a:prstGeom>
              <a:noFill/>
              <a:ln>
                <a:noFill/>
              </a:ln>
              <a:effec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26" presetClass="emph" presetSubtype="0" fill="hold" grpId="0" nodeType="withEffect">
                                  <p:stCondLst>
                                    <p:cond delay="0"/>
                                  </p:stCondLst>
                                  <p:childTnLst>
                                    <p:animEffect transition="out" filter="fade">
                                      <p:cBhvr>
                                        <p:cTn id="21" dur="500" tmFilter="0, 0; .2, .5; .8, .5; 1, 0"/>
                                        <p:tgtEl>
                                          <p:spTgt spid="6"/>
                                        </p:tgtEl>
                                      </p:cBhvr>
                                    </p:animEffect>
                                    <p:animScale>
                                      <p:cBhvr>
                                        <p:cTn id="22" dur="250" autoRev="1" fill="hold"/>
                                        <p:tgtEl>
                                          <p:spTgt spid="6"/>
                                        </p:tgtEl>
                                      </p:cBhvr>
                                      <p:by x="105000" y="105000"/>
                                    </p:animScale>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xit" presetSubtype="0" fill="hold" grpId="1" nodeType="with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26" presetClass="emph" presetSubtype="0" fill="hold" grpId="0" nodeType="withEffect">
                                  <p:stCondLst>
                                    <p:cond delay="0"/>
                                  </p:stCondLst>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xit" presetSubtype="0" fill="hold" grpId="1" nodeType="with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26" presetClass="emph" presetSubtype="0" fill="hold" grpId="0" nodeType="withEffect">
                                  <p:stCondLst>
                                    <p:cond delay="0"/>
                                  </p:stCondLst>
                                  <p:childTnLst>
                                    <p:animEffect transition="out" filter="fade">
                                      <p:cBhvr>
                                        <p:cTn id="57" dur="500" tmFilter="0, 0; .2, .5; .8, .5; 1, 0"/>
                                        <p:tgtEl>
                                          <p:spTgt spid="8"/>
                                        </p:tgtEl>
                                      </p:cBhvr>
                                    </p:animEffect>
                                    <p:animScale>
                                      <p:cBhvr>
                                        <p:cTn id="58" dur="250" autoRev="1" fill="hold"/>
                                        <p:tgtEl>
                                          <p:spTgt spid="8"/>
                                        </p:tgtEl>
                                      </p:cBhvr>
                                      <p:by x="105000" y="105000"/>
                                    </p:animScale>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xit" presetSubtype="0" fill="hold" grpId="1" nodeType="withEffect">
                                  <p:stCondLst>
                                    <p:cond delay="0"/>
                                  </p:stCondLst>
                                  <p:childTnLst>
                                    <p:animEffect transition="out" filter="fade">
                                      <p:cBhvr>
                                        <p:cTn id="67" dur="500"/>
                                        <p:tgtEl>
                                          <p:spTgt spid="36"/>
                                        </p:tgtEl>
                                      </p:cBhvr>
                                    </p:animEffect>
                                    <p:set>
                                      <p:cBhvr>
                                        <p:cTn id="68" dur="1" fill="hold">
                                          <p:stCondLst>
                                            <p:cond delay="499"/>
                                          </p:stCondLst>
                                        </p:cTn>
                                        <p:tgtEl>
                                          <p:spTgt spid="3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15"/>
                                        </p:tgtEl>
                                      </p:cBhvr>
                                    </p:animEffect>
                                    <p:set>
                                      <p:cBhvr>
                                        <p:cTn id="73" dur="1" fill="hold">
                                          <p:stCondLst>
                                            <p:cond delay="499"/>
                                          </p:stCondLst>
                                        </p:cTn>
                                        <p:tgtEl>
                                          <p:spTgt spid="15"/>
                                        </p:tgtEl>
                                        <p:attrNameLst>
                                          <p:attrName>style.visibility</p:attrName>
                                        </p:attrNameLst>
                                      </p:cBhvr>
                                      <p:to>
                                        <p:strVal val="hidden"/>
                                      </p:to>
                                    </p:set>
                                  </p:childTnLst>
                                </p:cTn>
                              </p:par>
                              <p:par>
                                <p:cTn id="74" presetID="26" presetClass="emph" presetSubtype="0" fill="hold" grpId="0" nodeType="withEffect">
                                  <p:stCondLst>
                                    <p:cond delay="0"/>
                                  </p:stCondLst>
                                  <p:childTnLst>
                                    <p:animEffect transition="out" filter="fade">
                                      <p:cBhvr>
                                        <p:cTn id="75" dur="500" tmFilter="0, 0; .2, .5; .8, .5; 1, 0"/>
                                        <p:tgtEl>
                                          <p:spTgt spid="9"/>
                                        </p:tgtEl>
                                      </p:cBhvr>
                                    </p:animEffect>
                                    <p:animScale>
                                      <p:cBhvr>
                                        <p:cTn id="76" dur="250" autoRev="1" fill="hold"/>
                                        <p:tgtEl>
                                          <p:spTgt spid="9"/>
                                        </p:tgtEl>
                                      </p:cBhvr>
                                      <p:by x="105000" y="105000"/>
                                    </p:animScale>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par>
                                <p:cTn id="81" presetID="10" presetClass="exit" presetSubtype="0" fill="hold" grpId="1" nodeType="withEffect">
                                  <p:stCondLst>
                                    <p:cond delay="0"/>
                                  </p:stCondLst>
                                  <p:childTnLst>
                                    <p:animEffect transition="out" filter="fade">
                                      <p:cBhvr>
                                        <p:cTn id="82" dur="500"/>
                                        <p:tgtEl>
                                          <p:spTgt spid="16"/>
                                        </p:tgtEl>
                                      </p:cBhvr>
                                    </p:animEffect>
                                    <p:set>
                                      <p:cBhvr>
                                        <p:cTn id="83" dur="1" fill="hold">
                                          <p:stCondLst>
                                            <p:cond delay="499"/>
                                          </p:stCondLst>
                                        </p:cTn>
                                        <p:tgtEl>
                                          <p:spTgt spid="1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12"/>
                                        </p:tgtEl>
                                      </p:cBhvr>
                                    </p:animEffect>
                                    <p:set>
                                      <p:cBhvr>
                                        <p:cTn id="8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8" grpId="0" animBg="1" advAuto="0"/>
      <p:bldP spid="9" grpId="0" animBg="1" advAuto="0"/>
      <p:bldP spid="11" grpId="0" animBg="1" advAuto="0"/>
      <p:bldP spid="11" grpId="1" animBg="1" advAuto="0"/>
      <p:bldP spid="12" grpId="0" animBg="1" advAuto="0"/>
      <p:bldP spid="12" grpId="1" animBg="1" advAuto="0"/>
      <p:bldP spid="13" grpId="0" animBg="1" advAuto="0"/>
      <p:bldP spid="13" grpId="1" animBg="1" advAuto="0"/>
      <p:bldP spid="14" grpId="0" animBg="1" advAuto="0"/>
      <p:bldP spid="14" grpId="1" animBg="1" advAuto="0"/>
      <p:bldP spid="15" grpId="0" animBg="1" advAuto="0"/>
      <p:bldP spid="15" grpId="1" animBg="1" advAuto="0"/>
      <p:bldP spid="16" grpId="0" animBg="1" advAuto="0"/>
      <p:bldP spid="16" grpId="1" animBg="1" advAuto="0"/>
      <p:bldP spid="17" grpId="0" animBg="1" advAuto="0"/>
      <p:bldP spid="17" grpId="1" animBg="1" advAuto="0"/>
      <p:bldP spid="18" grpId="0" animBg="1" advAuto="0"/>
      <p:bldP spid="18" grpId="1" animBg="1" advAuto="0"/>
      <p:bldP spid="36" grpId="0" animBg="1" advAuto="0"/>
      <p:bldP spid="36" grpId="1" animBg="1" advAuto="0"/>
    </p:bldLst>
    <p:extLst>
      <p:ext uri="smNativeData">
        <pr:smNativeData xmlns:pr="smNativeData" val="6hA1XRcAAAAFAAAA/f///wMAAAAaAAAAAAAAAAAAAAAAAAAAAAAAAAkAAAD9////AQAAAAoAAAAAAAAAAAAAAAAAAAAAAAAADAAAAP3///8BAAAACgAAAAAAAAAAAAAAAAAAAAAAAAARAAAA/f///wIAAAAKAAAAAAAAAAAAAAAAAAAAAAAAABQAAAD9////AwAAABoAAAAAAAAAAAAAAAAAAAAAAAAAGAAAAP3///8BAAAACgAAAAAAAAAAAAAAAAAAAAAAAAAbAAAA/f///wEAAAAKAAAAAAAAAAAAAAAAAAAAAAAAAB4AAAD9////AgAAAAoAAAAAAAAAAAAAAAAAAAAAAAAAIwAAAP3///8CAAAACgAAAAAAAAAAAAAAAAAAAAAAAAAmAAAA/f///wMAAAAaAAAAAAAAAAAAAAAAAAAAAAAAACoAAAD9////AQAAAAoAAAAAAAAAAAAAAAAAAAAAAAAALQAAAP3///8BAAAACgAAAAAAAAAAAAAAAAAAAAAAAAAwAAAA/f///wIAAAAKAAAAAAAAAAAAAAAAAAAAAAAAADUAAAD9////AgAAAAoAAAAAAAAAAAAAAAAAAAAAAAAAOAAAAP3///8DAAAAGgAAAAAAAAAAAAAAAAAAAAAAAAA8AAAA/f///wEAAAAKAAAAAAAAAAAAAAAAAAAAAAAAAD8AAAD9////AQAAAAoAAAAAAAAAAAAAAAAAAAAAAAAAQgAAAP3///8CAAAACgAAAAAAAAAAAAAAAAAAAAAAAABHAAAA/f///wIAAAAKAAAAAAAAAAAAAAAAAAAAAAAAAEoAAAD9////AwAAABoAAAAAAAAAAAAAAAAAAAAAAAAATgAAAP3///8BAAAACgAAAAAAAAAAAAAAAAAAAAAAAABRAAAA/f///wIAAAAKAAAAAAAAAAAAAAAAAAAAAAAAAFYAAAD9////AgAAAAoAAAAAAAAAAAAAAAAAAAAAAAAA"/>
      </p:ext>
    </p:extLst>
  </p:timing>
</p:sld>
</file>

<file path=ppt/slides/slide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82"/>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0NzwAP///wgAAAAAAAAAAAAAAAAAAAAAAAAAAAAAAAAAAAAAeAAAAAEAAABAAAAAAAAAAAAAAABaAAAAAAAAAAAAAAAAAAAAAAAAAAAAAAAAAAAAAAAAAAAAAAAAAAAAAAAAAAAAAAAAAAAAAAAAAAAAAAAAAAAAAAAAAAAAAAAAAAAAFAAAADwAAAABAAAAAAAAAAAAAAk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0NzwAP///wEAAAAAAAAAAAAAAAAAAAAAAAAAAAAAAAAAAAAAAAAAAC9WmQJ/f38A7vP3A8zMzADAwP8Af39/AAAAAAAAAAAAAAAAAAAAAAAAAAAAIQAAABgAAAAUAAAAHgUAAAcPAABmKAAAQBMAABAAAAAmAAAACAAAAP//////////"/>
              </a:ext>
            </a:extLst>
          </p:cNvSpPr>
          <p:nvPr/>
        </p:nvSpPr>
        <p:spPr>
          <a:xfrm>
            <a:off x="831850" y="2442845"/>
            <a:ext cx="5735320" cy="686435"/>
          </a:xfrm>
          <a:prstGeom prst="rect">
            <a:avLst/>
          </a:prstGeom>
          <a:solidFill>
            <a:srgbClr val="D0DCF0"/>
          </a:solidFill>
          <a:ln w="9525" cap="flat" cmpd="sng" algn="ctr">
            <a:solidFill>
              <a:schemeClr val="tx1"/>
            </a:solidFill>
            <a:prstDash val="solid"/>
            <a:headEnd type="none"/>
            <a:tailEnd type="none"/>
          </a:ln>
          <a:effectLst/>
        </p:spPr>
        <p:txBody>
          <a:bodyPr vert="horz" wrap="square" lIns="0" tIns="0" rIns="0" bIns="0" numCol="1" spcCol="215900" anchor="ctr"/>
          <a:lstStyle/>
          <a:p>
            <a:pPr marL="274320">
              <a:lnSpc>
                <a:spcPct val="90000"/>
              </a:lnSpc>
            </a:pPr>
            <a:r>
              <a:rPr>
                <a:latin typeface="Arial" pitchFamily="2" charset="0"/>
                <a:ea typeface="SimSun" pitchFamily="0" charset="0"/>
                <a:cs typeface="Times New Roman" pitchFamily="1" charset="0"/>
              </a:rPr>
              <a:t>Talend Platforms</a:t>
            </a:r>
            <a:endParaRPr>
              <a:latin typeface="Arial" pitchFamily="2" charset="0"/>
              <a:ea typeface="SimSun" pitchFamily="0" charset="0"/>
              <a:cs typeface="Times New Roman" pitchFamily="1" charset="0"/>
            </a:endParaRPr>
          </a:p>
        </p:txBody>
      </p:sp>
      <p:sp>
        <p:nvSpPr>
          <p:cNvPr id="3" name="Title 6"/>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0AIAAAkAAABwNQAAsgYAABAAAAAmAAAACAAAAHxw////////"/>
              </a:ext>
            </a:extLst>
          </p:cNvSpPr>
          <p:nvPr>
            <p:ph type="title"/>
          </p:nvPr>
        </p:nvSpPr>
        <p:spPr>
          <a:noFill/>
          <a:ln>
            <a:noFill/>
          </a:ln>
          <a:effectLst/>
        </p:spPr>
        <p:txBody>
          <a:bodyPr vert="horz" wrap="square" lIns="0" tIns="0" rIns="0" bIns="0" numCol="1" spcCol="215900" anchor="ctr">
            <a:prstTxWarp prst="textNoShape">
              <a:avLst/>
            </a:prstTxWarp>
          </a:bodyPr>
          <a:lstStyle/>
          <a:p>
            <a:pPr/>
            <a:r>
              <a:rPr sz="3200"/>
              <a:t>Talend ESB Product Family</a:t>
            </a:r>
            <a:endParaRPr sz="3200"/>
          </a:p>
        </p:txBody>
      </p:sp>
      <p:grpSp>
        <p:nvGrpSpPr>
          <p:cNvPr id="4" name="Group 8"/>
          <p:cNvGrpSpPr>
            <a:extLst>
              <a:ext uri="smNativeData">
                <pr:smNativeData xmlns:pr="smNativeData" val="SMDATA_7_6hA1XRMAAAAlAAAAAQAAAA8BAAAAkAAAAEgAAACQAAAASAAAAAAAAAAAAAAAAAAAABcAAAAUAAAAAAAAAAAAAAD/fwAA/38AAAAAAAAJAAAABAAAANP///8MAAAAEAAAAAAAAAAAAAAAAAAAAAAAAAAfAAAAVAAAAAAAAAAAAAAAAAAAAAAAAAAAAAAAAAAAAAAAAAAAAAAAAAAAAAAAAAAAAAAAAAAAAAAAAAAAAAAAAAAAAAAAAAAAAAAAAAAAAAAAAAAAAAAAAAAAACEAAAAYAAAAFAAAAB4FAACACAAA9AsAAK0PAAAQAAAAJgAAAAgAAAD/////AAAAAA=="/>
              </a:ext>
            </a:extLst>
          </p:cNvGrpSpPr>
          <p:nvPr/>
        </p:nvGrpSpPr>
        <p:grpSpPr>
          <a:xfrm>
            <a:off x="831850" y="1381760"/>
            <a:ext cx="1111250" cy="1166495"/>
            <a:chOff x="831850" y="1381760"/>
            <a:chExt cx="1111250" cy="1166495"/>
          </a:xfrm>
        </p:grpSpPr>
        <p:pic>
          <p:nvPicPr>
            <p:cNvPr id="6" name="Picture 79"/>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OQN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B4FAAANCwAA9AsAAK0PAAAAAAAAJgAAAAgAAAD//////////w=="/>
                </a:ext>
              </a:extLst>
            </p:cNvPicPr>
            <p:nvPr/>
          </p:nvPicPr>
          <p:blipFill>
            <a:blip r:embed="rId2"/>
            <a:srcRect l="0" t="35560" r="0" b="0"/>
            <a:stretch>
              <a:fillRect/>
            </a:stretch>
          </p:blipFill>
          <p:spPr>
            <a:xfrm>
              <a:off x="831850" y="1796415"/>
              <a:ext cx="1111250" cy="751840"/>
            </a:xfrm>
            <a:prstGeom prst="rect">
              <a:avLst/>
            </a:prstGeom>
            <a:noFill/>
            <a:ln>
              <a:noFill/>
            </a:ln>
            <a:effectLst/>
          </p:spPr>
        </p:pic>
        <p:sp>
          <p:nvSpPr>
            <p:cNvPr id="5" name="Rectangle 1"/>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1h8m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1h8mAP///wEAAAAAAAAAAAAAAAAAAAAAAAAAAAAAAAAAAAAAAAAAAC9WmQJ/f38A7vP3A8zMzADAwP8Af39/AAAAAAAAAAAAAAAAAAAAAAAAAAAAIQAAABgAAAAUAAAAHgUAAIAIAAD0CwAADQsAAAAAAAAmAAAACAAAAP//////////"/>
                </a:ext>
              </a:extLst>
            </p:cNvSpPr>
            <p:nvPr/>
          </p:nvSpPr>
          <p:spPr>
            <a:xfrm>
              <a:off x="831850" y="1381760"/>
              <a:ext cx="1111250" cy="414655"/>
            </a:xfrm>
            <a:prstGeom prst="rect">
              <a:avLst/>
            </a:prstGeom>
            <a:solidFill>
              <a:srgbClr val="D61F26"/>
            </a:solidFill>
            <a:ln>
              <a:noFill/>
            </a:ln>
            <a:effectLst/>
          </p:spPr>
          <p:txBody>
            <a:bodyPr vert="horz" wrap="square" lIns="0" tIns="0" rIns="0" bIns="0" numCol="1" spcCol="215900" anchor="ctr"/>
            <a:lstStyle/>
            <a:p>
              <a:pPr algn="ctr"/>
              <a:r>
                <a:rPr sz="1000">
                  <a:solidFill>
                    <a:schemeClr val="bg1"/>
                  </a:solidFill>
                  <a:latin typeface="Arial" pitchFamily="2" charset="0"/>
                  <a:ea typeface="SimSun" pitchFamily="0" charset="0"/>
                  <a:cs typeface="Times New Roman" pitchFamily="1" charset="0"/>
                </a:rPr>
                <a:t>Big Data</a:t>
              </a:r>
              <a:endParaRPr sz="1000">
                <a:solidFill>
                  <a:schemeClr val="bg1"/>
                </a:solidFill>
                <a:latin typeface="Arial" pitchFamily="2" charset="0"/>
                <a:ea typeface="SimSun" pitchFamily="0" charset="0"/>
                <a:cs typeface="Times New Roman" pitchFamily="1" charset="0"/>
              </a:endParaRPr>
            </a:p>
          </p:txBody>
        </p:sp>
      </p:grpSp>
      <p:grpSp>
        <p:nvGrpSpPr>
          <p:cNvPr id="7" name="Group 34"/>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wMAACACAAAEhMAAK0PAAAQAAAAJgAAAAgAAAD/////AAAAAA=="/>
              </a:ext>
            </a:extLst>
          </p:cNvGrpSpPr>
          <p:nvPr/>
        </p:nvGrpSpPr>
        <p:grpSpPr>
          <a:xfrm>
            <a:off x="1988820" y="1381760"/>
            <a:ext cx="1111250" cy="1166495"/>
            <a:chOff x="1988820" y="1381760"/>
            <a:chExt cx="1111250" cy="1166495"/>
          </a:xfrm>
        </p:grpSpPr>
        <p:pic>
          <p:nvPicPr>
            <p:cNvPr id="9" name="Picture 116"/>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OQN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DwMAAANCwAAERMAAK0PAAAAAAAAJgAAAAgAAAD//////////w=="/>
                </a:ext>
              </a:extLst>
            </p:cNvPicPr>
            <p:nvPr/>
          </p:nvPicPr>
          <p:blipFill>
            <a:blip r:embed="rId3"/>
            <a:srcRect l="0" t="35560" r="0" b="0"/>
            <a:stretch>
              <a:fillRect/>
            </a:stretch>
          </p:blipFill>
          <p:spPr>
            <a:xfrm>
              <a:off x="1988820" y="1796415"/>
              <a:ext cx="1110615" cy="751840"/>
            </a:xfrm>
            <a:prstGeom prst="rect">
              <a:avLst/>
            </a:prstGeom>
            <a:noFill/>
            <a:ln>
              <a:noFill/>
            </a:ln>
            <a:effectLst/>
          </p:spPr>
        </p:pic>
        <p:sp>
          <p:nvSpPr>
            <p:cNvPr id="8" name="Rectangle 90"/>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KoC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oCAP///wEAAAAAAAAAAAAAAAAAAAAAAAAAAAAAAAAAAAAAAAAAAC9WmQJ/f38A7vP3A8zMzADAwP8Af39/AAAAAAAAAAAAAAAAAAAAAAAAAAAAIQAAABgAAAAUAAAAPAwAAIAIAAASEwAADQsAAAAAAAAmAAAACAAAAP//////////"/>
                </a:ext>
              </a:extLst>
            </p:cNvSpPr>
            <p:nvPr/>
          </p:nvSpPr>
          <p:spPr>
            <a:xfrm>
              <a:off x="1988820" y="1381760"/>
              <a:ext cx="1111250" cy="414655"/>
            </a:xfrm>
            <a:prstGeom prst="rect">
              <a:avLst/>
            </a:prstGeom>
            <a:solidFill>
              <a:srgbClr val="FCAA02"/>
            </a:solidFill>
            <a:ln>
              <a:noFill/>
            </a:ln>
            <a:effectLst/>
          </p:spPr>
          <p:txBody>
            <a:bodyPr vert="horz" wrap="square" lIns="0" tIns="0" rIns="0" bIns="0" numCol="1" spcCol="215900" anchor="ctr"/>
            <a:lstStyle/>
            <a:p>
              <a:pPr algn="ctr">
                <a:lnSpc>
                  <a:spcPct val="90000"/>
                </a:lnSpc>
              </a:pPr>
              <a:r>
                <a:rPr sz="1000">
                  <a:solidFill>
                    <a:schemeClr val="bg1"/>
                  </a:solidFill>
                  <a:latin typeface="Arial" pitchFamily="2" charset="0"/>
                  <a:ea typeface="SimSun" pitchFamily="0" charset="0"/>
                  <a:cs typeface="Times New Roman" pitchFamily="1" charset="0"/>
                </a:rPr>
                <a:t>Data</a:t>
              </a:r>
              <a:br/>
              <a:r>
                <a:rPr sz="1000">
                  <a:solidFill>
                    <a:schemeClr val="bg1"/>
                  </a:solidFill>
                  <a:latin typeface="Arial" pitchFamily="2" charset="0"/>
                  <a:ea typeface="SimSun" pitchFamily="0" charset="0"/>
                  <a:cs typeface="Times New Roman" pitchFamily="1" charset="0"/>
                </a:rPr>
                <a:t>Management</a:t>
              </a:r>
              <a:endParaRPr sz="1000">
                <a:solidFill>
                  <a:schemeClr val="bg1"/>
                </a:solidFill>
                <a:latin typeface="Arial" pitchFamily="2" charset="0"/>
                <a:ea typeface="SimSun" pitchFamily="0" charset="0"/>
                <a:cs typeface="Times New Roman" pitchFamily="1" charset="0"/>
              </a:endParaRPr>
            </a:p>
          </p:txBody>
        </p:sp>
      </p:grpSp>
      <p:grpSp>
        <p:nvGrpSpPr>
          <p:cNvPr id="10" name="Group 21"/>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HQaAACACAAASiEAAK0PAAAQAAAAJgAAAAgAAAD/////AAAAAA=="/>
              </a:ext>
            </a:extLst>
          </p:cNvGrpSpPr>
          <p:nvPr/>
        </p:nvGrpSpPr>
        <p:grpSpPr>
          <a:xfrm>
            <a:off x="4300220" y="1381760"/>
            <a:ext cx="1111250" cy="1166495"/>
            <a:chOff x="4300220" y="1381760"/>
            <a:chExt cx="1111250" cy="1166495"/>
          </a:xfrm>
        </p:grpSpPr>
        <p:pic>
          <p:nvPicPr>
            <p:cNvPr id="12" name="Picture 84"/>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OQN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HYaAAANCwAASiEAAK0PAAAAAAAAJgAAAAgAAAD//////////w=="/>
                </a:ext>
              </a:extLst>
            </p:cNvPicPr>
            <p:nvPr/>
          </p:nvPicPr>
          <p:blipFill>
            <a:blip r:embed="rId4"/>
            <a:srcRect l="0" t="35560" r="0" b="0"/>
            <a:stretch>
              <a:fillRect/>
            </a:stretch>
          </p:blipFill>
          <p:spPr>
            <a:xfrm>
              <a:off x="4301490" y="1796415"/>
              <a:ext cx="1109980" cy="751840"/>
            </a:xfrm>
            <a:prstGeom prst="rect">
              <a:avLst/>
            </a:prstGeom>
            <a:noFill/>
            <a:ln>
              <a:noFill/>
            </a:ln>
            <a:effectLst/>
          </p:spPr>
        </p:pic>
        <p:sp>
          <p:nvSpPr>
            <p:cNvPr id="11" name="Rectangle 92"/>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C9WmQJ/f38A7vP3A8zMzADAwP8Af39/AAAAAAAAAAAAAAAAAAAAAAAAAAAAIQAAABgAAAAUAAAAdBoAAIAIAABKIQAADQsAAAAAAAAmAAAACAAAAP//////////"/>
                </a:ext>
              </a:extLst>
            </p:cNvSpPr>
            <p:nvPr/>
          </p:nvSpPr>
          <p:spPr>
            <a:xfrm>
              <a:off x="4300220" y="1381760"/>
              <a:ext cx="1111250" cy="414655"/>
            </a:xfrm>
            <a:prstGeom prst="rect">
              <a:avLst/>
            </a:prstGeom>
            <a:solidFill>
              <a:srgbClr val="529F45"/>
            </a:solidFill>
            <a:ln>
              <a:noFill/>
            </a:ln>
            <a:effectLst/>
          </p:spPr>
          <p:txBody>
            <a:bodyPr vert="horz" wrap="square" lIns="0" tIns="0" rIns="0" bIns="0" numCol="1" spcCol="215900" anchor="ctr"/>
            <a:lstStyle/>
            <a:p>
              <a:pPr algn="ctr">
                <a:lnSpc>
                  <a:spcPct val="90000"/>
                </a:lnSpc>
              </a:pPr>
              <a:r>
                <a:rPr sz="1000">
                  <a:solidFill>
                    <a:schemeClr val="bg1"/>
                  </a:solidFill>
                  <a:latin typeface="Arial" pitchFamily="2" charset="0"/>
                  <a:ea typeface="SimSun" pitchFamily="0" charset="0"/>
                  <a:cs typeface="Times New Roman" pitchFamily="1" charset="0"/>
                </a:rPr>
                <a:t>Data Services</a:t>
              </a:r>
              <a:endParaRPr sz="1000">
                <a:solidFill>
                  <a:schemeClr val="bg1"/>
                </a:solidFill>
                <a:latin typeface="Arial" pitchFamily="2" charset="0"/>
                <a:ea typeface="SimSun" pitchFamily="0" charset="0"/>
                <a:cs typeface="Times New Roman" pitchFamily="1" charset="0"/>
              </a:endParaRPr>
            </a:p>
          </p:txBody>
        </p:sp>
      </p:grpSp>
      <p:grpSp>
        <p:nvGrpSpPr>
          <p:cNvPr id="13" name="Group 23"/>
          <p:cNvGrpSpPr>
            <a:extLst>
              <a:ext uri="smNativeData">
                <pr:smNativeData xmlns:pr="smNativeData" val="SMDATA_7_6hA1XRMAAAAlAAAAAQAAAA8BAAAAkAAAAEgAAACQAAAASAAAAAAAAAAAAAAAAAAAABcAAAAUAAAAAAAAAAAAAAD/fwAA/38AAAAAAAAJAAAABAAAAF4gAQAMAAAAEAAAAAAAAAAAAAAAAAAAAAAAAAAfAAAAVAAAAAAAAAAAAAAAAAAAAAAAAAAAAAAAAAAAAAAAAAAAAAAAAAAAAAAAAAAAAAAAAAAAAAAAAAAAAAAAAAAAAAAAAAAAAAAAAAAAAAAAAAAAAAAAAAAAACEAAAAYAAAAFAAAAJAhAACACAAAZigAAK0PAAAQAAAAJgAAAAgAAAD/////AAAAAA=="/>
              </a:ext>
            </a:extLst>
          </p:cNvGrpSpPr>
          <p:nvPr/>
        </p:nvGrpSpPr>
        <p:grpSpPr>
          <a:xfrm>
            <a:off x="5455920" y="1381760"/>
            <a:ext cx="1111250" cy="1166495"/>
            <a:chOff x="5455920" y="1381760"/>
            <a:chExt cx="1111250" cy="1166495"/>
          </a:xfrm>
        </p:grpSpPr>
        <p:pic>
          <p:nvPicPr>
            <p:cNvPr id="15" name="Picture 85"/>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OQN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JAhAAANCwAAZigAAK0PAAAAAAAAJgAAAAgAAAD//////////w=="/>
                </a:ext>
              </a:extLst>
            </p:cNvPicPr>
            <p:nvPr/>
          </p:nvPicPr>
          <p:blipFill>
            <a:blip r:embed="rId5"/>
            <a:srcRect l="0" t="35560" r="0" b="0"/>
            <a:stretch>
              <a:fillRect/>
            </a:stretch>
          </p:blipFill>
          <p:spPr>
            <a:xfrm>
              <a:off x="5455920" y="1796415"/>
              <a:ext cx="1111250" cy="751840"/>
            </a:xfrm>
            <a:prstGeom prst="rect">
              <a:avLst/>
            </a:prstGeom>
            <a:noFill/>
            <a:ln>
              <a:noFill/>
            </a:ln>
            <a:effectLst/>
          </p:spPr>
        </p:pic>
        <p:sp>
          <p:nvSpPr>
            <p:cNvPr id="14" name="Rectangle 93"/>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nVGg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nVGgAP///wEAAAAAAAAAAAAAAAAAAAAAAAAAAAAAAAAAAAAAAAAAAC9WmQJ/f38A7vP3A8zMzADAwP8Af39/AAAAAAAAAAAAAAAAAAAAAAAAAAAAIQAAABgAAAAUAAAAkCEAAIAIAABmKAAADQsAAAAAAAAmAAAACAAAAP//////////"/>
                </a:ext>
              </a:extLst>
            </p:cNvSpPr>
            <p:nvPr/>
          </p:nvSpPr>
          <p:spPr>
            <a:xfrm>
              <a:off x="5455920" y="1381760"/>
              <a:ext cx="1111250" cy="414655"/>
            </a:xfrm>
            <a:prstGeom prst="rect">
              <a:avLst/>
            </a:prstGeom>
            <a:solidFill>
              <a:srgbClr val="9D51A0"/>
            </a:solidFill>
            <a:ln>
              <a:noFill/>
            </a:ln>
            <a:effectLst/>
          </p:spPr>
          <p:txBody>
            <a:bodyPr vert="horz" wrap="square" lIns="0" tIns="0" rIns="0" bIns="0" numCol="1" spcCol="215900" anchor="ctr"/>
            <a:lstStyle/>
            <a:p>
              <a:pPr algn="ctr">
                <a:lnSpc>
                  <a:spcPct val="90000"/>
                </a:lnSpc>
              </a:pPr>
              <a:r>
                <a:rPr sz="1000">
                  <a:solidFill>
                    <a:schemeClr val="bg1"/>
                  </a:solidFill>
                  <a:latin typeface="Arial" pitchFamily="2" charset="0"/>
                  <a:ea typeface="SimSun" pitchFamily="0" charset="0"/>
                  <a:cs typeface="Times New Roman" pitchFamily="1" charset="0"/>
                </a:rPr>
                <a:t>Enterprise Integration</a:t>
              </a:r>
              <a:endParaRPr sz="1000">
                <a:solidFill>
                  <a:schemeClr val="bg1"/>
                </a:solidFill>
                <a:latin typeface="Arial" pitchFamily="2" charset="0"/>
                <a:ea typeface="SimSun" pitchFamily="0" charset="0"/>
                <a:cs typeface="Times New Roman" pitchFamily="1" charset="0"/>
              </a:endParaRPr>
            </a:p>
          </p:txBody>
        </p:sp>
      </p:grpSp>
      <p:grpSp>
        <p:nvGrpSpPr>
          <p:cNvPr id="16" name="Group 3"/>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wFAAA9EwAAZigAAGsaAAAQAAAAJgAAAAgAAAD/////AAAAAA=="/>
              </a:ext>
            </a:extLst>
          </p:cNvGrpSpPr>
          <p:nvPr/>
        </p:nvGrpSpPr>
        <p:grpSpPr>
          <a:xfrm>
            <a:off x="850900" y="3127375"/>
            <a:ext cx="5716270" cy="1167130"/>
            <a:chOff x="850900" y="3127375"/>
            <a:chExt cx="5716270" cy="1167130"/>
          </a:xfrm>
        </p:grpSpPr>
        <p:sp>
          <p:nvSpPr>
            <p:cNvPr id="20" name="Rectangle 78"/>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FKfRQB/f38A7vP3A8zMzADAwP8Af39/AAAAAAAAAAAAAAAAAAAAAAAAAAAAIQAAABgAAAAUAAAAPAUAAM0VAABmKAAAthkAAAAAAAAmAAAACAAAAP//////////"/>
                </a:ext>
              </a:extLst>
            </p:cNvSpPr>
            <p:nvPr/>
          </p:nvSpPr>
          <p:spPr>
            <a:xfrm>
              <a:off x="850900" y="3543935"/>
              <a:ext cx="5716270" cy="635635"/>
            </a:xfrm>
            <a:prstGeom prst="rect">
              <a:avLst/>
            </a:prstGeom>
            <a:solidFill>
              <a:srgbClr val="DBEDD8"/>
            </a:solidFill>
            <a:ln w="9525" cap="flat" cmpd="sng" algn="ctr">
              <a:solidFill>
                <a:srgbClr val="529F45"/>
              </a:solidFill>
              <a:prstDash val="solid"/>
              <a:headEnd type="none"/>
              <a:tailEnd type="none"/>
            </a:ln>
            <a:effectLst/>
          </p:spPr>
          <p:txBody>
            <a:bodyPr vert="horz" wrap="square" lIns="0" tIns="0" rIns="0" bIns="0" numCol="1" spcCol="215900" anchor="ctr"/>
            <a:lstStyle/>
            <a:p>
              <a:pPr marL="274320">
                <a:lnSpc>
                  <a:spcPct val="90000"/>
                </a:lnSpc>
              </a:pPr>
              <a:r>
                <a:rPr>
                  <a:solidFill>
                    <a:schemeClr val="accent4"/>
                  </a:solidFill>
                  <a:latin typeface="Arial" pitchFamily="2" charset="0"/>
                  <a:ea typeface="SimSun" pitchFamily="0" charset="0"/>
                  <a:cs typeface="Times New Roman" pitchFamily="1" charset="0"/>
                </a:rPr>
                <a:t>Talend Enterprise ESB</a:t>
              </a:r>
              <a:endParaRPr>
                <a:solidFill>
                  <a:schemeClr val="accent4"/>
                </a:solidFill>
                <a:latin typeface="Arial" pitchFamily="2" charset="0"/>
                <a:ea typeface="SimSun" pitchFamily="0" charset="0"/>
                <a:cs typeface="Times New Roman" pitchFamily="1" charset="0"/>
              </a:endParaRPr>
            </a:p>
          </p:txBody>
        </p:sp>
        <p:grpSp>
          <p:nvGrpSpPr>
            <p:cNvPr id="17" name="Group 99"/>
            <p:cNvGrpSpPr>
              <a:extLst>
                <a:ext uri="smNativeData">
                  <pr:smNativeData xmlns:pr="smNativeData" val="SMDATA_7_6hA1XRMAAAAlAAAAAQAAAA8BAAAAkAAAAEgAAACQAAAASAAAAAAAAAAAAAAAAAAAABcAAAAUAAAAAAAAAAAAAAD/fwAA/38AAAAAAAAJAAAABAAAAAIvAjgMAAAAEAAAAAAAAAAAAAAAAAAAAAAAAAAfAAAAVAAAAAAAAAAAAAAAAAAAAAAAAAAAAAAAAAAAAAAAAAAAAAAAAAAAAAAAAAAAAAAAAAAAAAAAAAAAAAAAAAAAAAAAAAAAAAAAAAAAAAAAAAAAAAAAAAAAACEAAAAYAAAAFAAAAHcaAAA9EwAATCEAAGsaAAAAAAAAJgAAAAgAAAD/////AAAAAA=="/>
                </a:ext>
              </a:extLst>
            </p:cNvGrpSpPr>
            <p:nvPr/>
          </p:nvGrpSpPr>
          <p:grpSpPr>
            <a:xfrm>
              <a:off x="4302125" y="3127375"/>
              <a:ext cx="1110615" cy="1167130"/>
              <a:chOff x="4302125" y="3127375"/>
              <a:chExt cx="1110615" cy="1167130"/>
            </a:xfrm>
          </p:grpSpPr>
          <p:pic>
            <p:nvPicPr>
              <p:cNvPr id="19" name="Picture 100"/>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OQN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HkaAADLFQAATCEAAGsaAAAAAAAAJgAAAAgAAAD//////////w=="/>
                  </a:ext>
                </a:extLst>
              </p:cNvPicPr>
              <p:nvPr/>
            </p:nvPicPr>
            <p:blipFill>
              <a:blip r:embed="rId4"/>
              <a:srcRect l="0" t="35560" r="0" b="0"/>
              <a:stretch>
                <a:fillRect/>
              </a:stretch>
            </p:blipFill>
            <p:spPr>
              <a:xfrm>
                <a:off x="4303395" y="3542665"/>
                <a:ext cx="1109345" cy="751840"/>
              </a:xfrm>
              <a:prstGeom prst="rect">
                <a:avLst/>
              </a:prstGeom>
              <a:noFill/>
              <a:ln>
                <a:noFill/>
              </a:ln>
              <a:effectLst/>
            </p:spPr>
          </p:pic>
          <p:sp>
            <p:nvSpPr>
              <p:cNvPr id="18" name="Rectangle 101"/>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C9WmQJ/f38A7vP3A8zMzADAwP8Af39/AAAAAAAAAAAAAAAAAAAAAAAAAAAAIQAAABgAAAAUAAAAdxoAAD0TAABMIQAAyxUAAAAAAAAmAAAACAAAAP//////////"/>
                  </a:ext>
                </a:extLst>
              </p:cNvSpPr>
              <p:nvPr/>
            </p:nvSpPr>
            <p:spPr>
              <a:xfrm>
                <a:off x="4302125" y="3127375"/>
                <a:ext cx="1110615" cy="415290"/>
              </a:xfrm>
              <a:prstGeom prst="rect">
                <a:avLst/>
              </a:prstGeom>
              <a:solidFill>
                <a:srgbClr val="529F45"/>
              </a:solidFill>
              <a:ln>
                <a:noFill/>
              </a:ln>
              <a:effectLst/>
            </p:spPr>
            <p:txBody>
              <a:bodyPr vert="horz" wrap="square" lIns="0" tIns="0" rIns="0" bIns="0" numCol="1" spcCol="215900" anchor="ctr"/>
              <a:lstStyle/>
              <a:p>
                <a:pPr algn="ctr">
                  <a:lnSpc>
                    <a:spcPct val="90000"/>
                  </a:lnSpc>
                </a:pPr>
                <a:r>
                  <a:rPr sz="1000">
                    <a:solidFill>
                      <a:schemeClr val="bg1"/>
                    </a:solidFill>
                    <a:latin typeface="Arial" pitchFamily="2" charset="0"/>
                    <a:ea typeface="SimSun" pitchFamily="0" charset="0"/>
                    <a:cs typeface="Times New Roman" pitchFamily="1" charset="0"/>
                  </a:rPr>
                  <a:t>ESB</a:t>
                </a:r>
                <a:endParaRPr sz="1000">
                  <a:solidFill>
                    <a:schemeClr val="bg1"/>
                  </a:solidFill>
                  <a:latin typeface="Arial" pitchFamily="2" charset="0"/>
                  <a:ea typeface="SimSun" pitchFamily="0" charset="0"/>
                  <a:cs typeface="Times New Roman" pitchFamily="1" charset="0"/>
                </a:endParaRPr>
              </a:p>
            </p:txBody>
          </p:sp>
        </p:grpSp>
      </p:grpSp>
      <p:grpSp>
        <p:nvGrpSpPr>
          <p:cNvPr id="21" name="Group 113"/>
          <p:cNvGrpSpPr>
            <a:extLst>
              <a:ext uri="smNativeData">
                <pr:smNativeData xmlns:pr="smNativeData" val="SMDATA_7_6hA1XRMAAAAlAAAAAQAAAA8BAAAAkAAAAEgAAACQAAAASAAAAAAAAAAAAAAAAAAAABcAAAAUAAAAAAAAAAAAAAD/fwAA/38AAAAAAAAJAAAABAAAAEOMHCEMAAAAEAAAAAAAAAAAAAAAAAAAAAAAAAAfAAAAVAAAAAAAAAAAAAAAAAAAAAAAAAAAAAAAAAAAAAAAAAAAAAAAAAAAAAAAAAAAAAAAAAAAAAAAAAAAAAAAAAAAAAAAAAAAAAAAAAAAAAAAAAAAAAAAAAAAACEAAAAYAAAAFAAAAFgTAACACAAALhoAAK0PAAAQAAAAJgAAAAgAAAD/////AAAAAA=="/>
              </a:ext>
            </a:extLst>
          </p:cNvGrpSpPr>
          <p:nvPr/>
        </p:nvGrpSpPr>
        <p:grpSpPr>
          <a:xfrm>
            <a:off x="3144520" y="1381760"/>
            <a:ext cx="1111250" cy="1166495"/>
            <a:chOff x="3144520" y="1381760"/>
            <a:chExt cx="1111250" cy="1166495"/>
          </a:xfrm>
        </p:grpSpPr>
        <p:pic>
          <p:nvPicPr>
            <p:cNvPr id="23" name="Picture 114"/>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OQN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FgTAAANCwAALRoAAK0PAAAAAAAAJgAAAAgAAAD//////////w=="/>
                </a:ext>
              </a:extLst>
            </p:cNvPicPr>
            <p:nvPr/>
          </p:nvPicPr>
          <p:blipFill>
            <a:blip r:embed="rId6"/>
            <a:srcRect l="0" t="35560" r="0" b="0"/>
            <a:stretch>
              <a:fillRect/>
            </a:stretch>
          </p:blipFill>
          <p:spPr>
            <a:xfrm>
              <a:off x="3144520" y="1796415"/>
              <a:ext cx="1110615" cy="751840"/>
            </a:xfrm>
            <a:prstGeom prst="rect">
              <a:avLst/>
            </a:prstGeom>
            <a:noFill/>
            <a:ln>
              <a:noFill/>
            </a:ln>
            <a:effectLst/>
          </p:spPr>
        </p:pic>
        <p:sp>
          <p:nvSpPr>
            <p:cNvPr id="22" name="Rectangle 115"/>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wFBNDf///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Sr3lBv///wEAAAAAAAAAAAAAAAAAAAAAAAAAAAAAAAAAAAAAAAAAAC9WmQJ/f38A7vP3A8zMzADAwP8Af39/AAAAAAAAAAAAAAAAAAAAAAAAAAAAIQAAABgAAAAUAAAAWBMAAIAIAAAuGgAADQsAAAAAAAAmAAAACAAAAP//////////"/>
                </a:ext>
              </a:extLst>
            </p:cNvSpPr>
            <p:nvPr/>
          </p:nvSpPr>
          <p:spPr>
            <a:xfrm>
              <a:off x="3144520" y="1381760"/>
              <a:ext cx="1111250" cy="414655"/>
            </a:xfrm>
            <a:prstGeom prst="rect">
              <a:avLst/>
            </a:prstGeom>
            <a:solidFill>
              <a:schemeClr val="accent2"/>
            </a:solidFill>
            <a:ln>
              <a:noFill/>
            </a:ln>
            <a:effectLst/>
          </p:spPr>
          <p:txBody>
            <a:bodyPr vert="horz" wrap="square" lIns="0" tIns="0" rIns="0" bIns="0" numCol="1" spcCol="215900" anchor="ctr"/>
            <a:lstStyle/>
            <a:p>
              <a:pPr algn="ctr">
                <a:lnSpc>
                  <a:spcPct val="90000"/>
                </a:lnSpc>
              </a:pPr>
              <a:r>
                <a:rPr sz="1000">
                  <a:solidFill>
                    <a:schemeClr val="bg1"/>
                  </a:solidFill>
                  <a:latin typeface="Arial" pitchFamily="2" charset="0"/>
                  <a:ea typeface="SimSun" pitchFamily="0" charset="0"/>
                  <a:cs typeface="Times New Roman" pitchFamily="1" charset="0"/>
                </a:rPr>
                <a:t>Master Data Management</a:t>
              </a:r>
              <a:endParaRPr sz="1000">
                <a:solidFill>
                  <a:schemeClr val="bg1"/>
                </a:solidFill>
                <a:latin typeface="Arial" pitchFamily="2" charset="0"/>
                <a:ea typeface="SimSun" pitchFamily="0" charset="0"/>
                <a:cs typeface="Times New Roman" pitchFamily="1" charset="0"/>
              </a:endParaRPr>
            </a:p>
          </p:txBody>
        </p:sp>
      </p:grpSp>
      <p:grpSp>
        <p:nvGrpSpPr>
          <p:cNvPr id="24" name="Group 2"/>
          <p:cNvGrpSpPr>
            <a:extLst>
              <a:ext uri="smNativeData">
                <pr:smNativeData xmlns:pr="smNativeData" val="SMDATA_7_6hA1XRMAAAAlAAAAAQAAAA8BAAAAkAAAAEgAAACQAAAASAAAAAAAAAAAAAAAAAAAABcAAAAUAAAAAAAAAAAAAAD/fwAA/38AAAAAAAAJAAAABAAAACboJxgMAAAAEAAAAAAAAAAAAAAAAAAAAAAAAAAfAAAAVAAAAAAAAAAAAAAAAAAAAAAAAAAAAAAAAAAAAAAAAAAAAAAAAAAAAAAAAAAAAAAAAAAAAAAAAAAAAAAAAAAAAAAAAAAAAAAAAAAAAAAAAAAAAAAAAAAAACEAAAAYAAAAFAAAADwFAACDHAAAZigAAGsgAAAQAAAAJgAAAAgAAAD/////AAAAAA=="/>
              </a:ext>
            </a:extLst>
          </p:cNvGrpSpPr>
          <p:nvPr/>
        </p:nvGrpSpPr>
        <p:grpSpPr>
          <a:xfrm>
            <a:off x="850900" y="4634865"/>
            <a:ext cx="5716270" cy="635000"/>
            <a:chOff x="850900" y="4634865"/>
            <a:chExt cx="5716270" cy="635000"/>
          </a:xfrm>
        </p:grpSpPr>
        <p:sp>
          <p:nvSpPr>
            <p:cNvPr id="28" name="Rectangle 58"/>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BAAAAAAAAAFKfRQ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FKfRQB/f38A7vP3A8zMzADAwP8Af39/AAAAAAAAAAAAAAAAAAAAAAAAAAAAIQAAABgAAAAUAAAAPAUAAIMcAABmKAAAayAAAAAAAAAmAAAACAAAAP//////////"/>
                </a:ext>
              </a:extLst>
            </p:cNvSpPr>
            <p:nvPr/>
          </p:nvSpPr>
          <p:spPr>
            <a:xfrm>
              <a:off x="850900" y="4634865"/>
              <a:ext cx="5716270" cy="635000"/>
            </a:xfrm>
            <a:prstGeom prst="rect">
              <a:avLst/>
            </a:prstGeom>
            <a:solidFill>
              <a:srgbClr val="DBEDD8"/>
            </a:solidFill>
            <a:ln w="9525" cap="flat" cmpd="sng" algn="ctr">
              <a:solidFill>
                <a:srgbClr val="529F45"/>
              </a:solidFill>
              <a:prstDash val="solid"/>
              <a:headEnd type="none"/>
              <a:tailEnd type="none"/>
            </a:ln>
            <a:effectLst/>
          </p:spPr>
          <p:txBody>
            <a:bodyPr vert="horz" wrap="square" lIns="0" tIns="0" rIns="0" bIns="0" numCol="1" spcCol="215900" anchor="ctr"/>
            <a:lstStyle/>
            <a:p>
              <a:pPr marL="274320">
                <a:lnSpc>
                  <a:spcPct val="90000"/>
                </a:lnSpc>
              </a:pPr>
              <a:r>
                <a:rPr>
                  <a:solidFill>
                    <a:schemeClr val="accent4"/>
                  </a:solidFill>
                  <a:latin typeface="Arial" pitchFamily="2" charset="0"/>
                  <a:ea typeface="SimSun" pitchFamily="0" charset="0"/>
                  <a:cs typeface="Times New Roman" pitchFamily="1" charset="0"/>
                </a:rPr>
                <a:t>Talend Open </a:t>
              </a:r>
              <a:endParaRPr>
                <a:solidFill>
                  <a:schemeClr val="accent4"/>
                </a:solidFill>
                <a:latin typeface="Arial" pitchFamily="2" charset="0"/>
                <a:ea typeface="SimSun" pitchFamily="0" charset="0"/>
                <a:cs typeface="Times New Roman" pitchFamily="1" charset="0"/>
              </a:endParaRPr>
            </a:p>
            <a:p>
              <a:pPr marL="274320">
                <a:lnSpc>
                  <a:spcPct val="90000"/>
                </a:lnSpc>
              </a:pPr>
              <a:r>
                <a:rPr>
                  <a:solidFill>
                    <a:schemeClr val="accent4"/>
                  </a:solidFill>
                  <a:latin typeface="Arial" pitchFamily="2" charset="0"/>
                  <a:ea typeface="SimSun" pitchFamily="0" charset="0"/>
                  <a:cs typeface="Times New Roman" pitchFamily="1" charset="0"/>
                </a:rPr>
                <a:t>Studio for ESB</a:t>
              </a:r>
              <a:endParaRPr>
                <a:solidFill>
                  <a:schemeClr val="accent4"/>
                </a:solidFill>
                <a:latin typeface="Arial" pitchFamily="2" charset="0"/>
                <a:ea typeface="SimSun" pitchFamily="0" charset="0"/>
                <a:cs typeface="Times New Roman" pitchFamily="1" charset="0"/>
              </a:endParaRPr>
            </a:p>
          </p:txBody>
        </p:sp>
        <p:sp>
          <p:nvSpPr>
            <p:cNvPr id="27" name="Persegi panjang1"/>
            <p:cNvSpPr>
              <a:extLst>
                <a:ext uri="smNativeData">
                  <pr:smNativeData xmlns:pr="smNativeData" val="SMDATA_16_6hA1XRMAAAAlAAAAZAAAAA0AAAAAVQAAAEcAAACOAAAAcwAAAAAAAAABAAAAAAAAAAEAAABQAAAAAAAAAAAA4D8AAAAAAADgPwAAAAAAAOA/AAAAAAAA4D8AAAAAAADgPwAAAAAAAOA/AAAAAAAA4D8AAAAAAADgPwAAAAAAAOA/AAAAAAAA4D8CAAAAjAAAAAEAAAAAAAAAUp9FAP///wgAAAAAAAAAAAAAAAAAAAAAAAAAAAAAAAAAAAAAZAAAAAEAAABAAAAAAAAAAAAAAAAAAAAAAAAAAAAAAAAAAAAAAAAAAAAAAAAAAAAAAAAAAAAAAAAAAAAAAAAAAAAAAAAAAAAAAAAAAAAAAAAAAAAAAAAAAAAAAAAAAAAAFAAAADwAAAABAAAAAAAAAD12MwAU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D12MwB/f38A7vP3A8zMzADAwP8Af39/AAAAAAAAAAAAAAAAAAAAAAAAAAAAIQAAABgAAAAUAAAA+R4AAOAcAACuJgAABSAAAAAgAAAmAAAACAAAAP//////////"/>
                </a:ext>
              </a:extLst>
            </p:cNvSpPr>
            <p:nvPr/>
          </p:nvSpPr>
          <p:spPr>
            <a:xfrm>
              <a:off x="5034915" y="4693920"/>
              <a:ext cx="1252855" cy="511175"/>
            </a:xfrm>
            <a:prstGeom prst="rect">
              <a:avLst/>
            </a:prstGeom>
            <a:solidFill>
              <a:srgbClr val="529F45"/>
            </a:solidFill>
            <a:ln w="12700" cap="flat" cmpd="sng" algn="ctr">
              <a:solidFill>
                <a:srgbClr val="3D7633"/>
              </a:solidFill>
              <a:prstDash val="solid"/>
              <a:headEnd type="none"/>
              <a:tailEnd type="none"/>
            </a:ln>
            <a:effectLst/>
          </p:spPr>
          <p:txBody>
            <a:bodyPr vert="horz" wrap="none" lIns="53975" tIns="45085" rIns="90170" bIns="73025" numCol="1" spcCol="215900" anchor="ctr"/>
            <a:lstStyle/>
            <a:p>
              <a:pPr marL="0" marR="0" indent="0" algn="ctr" defTabSz="449580">
                <a:lnSpc>
                  <a:spcPct val="100000"/>
                </a:lnSpc>
                <a:spcBef>
                  <a:spcPts val="0"/>
                </a:spcBef>
                <a:spcAft>
                  <a:spcPts val="0"/>
                </a:spcAft>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sz="1200" b="1">
                  <a:solidFill>
                    <a:srgbClr val="FFFFFF"/>
                  </a:solidFill>
                </a:defRPr>
              </a:pPr>
              <a:r>
                <a:rPr>
                  <a:solidFill>
                    <a:schemeClr val="bg1"/>
                  </a:solidFill>
                  <a:latin typeface="Arial" pitchFamily="2" charset="0"/>
                  <a:ea typeface="Calibri" pitchFamily="2" charset="0"/>
                  <a:cs typeface="Calibri" pitchFamily="2" charset="0"/>
                </a:rPr>
                <a:t>Talend Studio</a:t>
              </a:r>
              <a:endParaRPr>
                <a:solidFill>
                  <a:schemeClr val="bg1"/>
                </a:solidFill>
                <a:latin typeface="Arial" pitchFamily="2" charset="0"/>
                <a:ea typeface="Calibri" pitchFamily="2" charset="0"/>
                <a:cs typeface="Calibri" pitchFamily="2" charset="0"/>
              </a:endParaRPr>
            </a:p>
          </p:txBody>
        </p:sp>
        <p:sp>
          <p:nvSpPr>
            <p:cNvPr id="26" name="Text Box 33"/>
            <p:cNvSpPr>
              <a:extLst>
                <a:ext uri="smNativeData">
                  <pr:smNativeData xmlns:pr="smNativeData" val="SMDATA_16_6hA1XRMAAAAlAAAAZAAAAA0AAAAAVQAAAEcAAACOAAAARwAAAAAAAAABAAAAAAAAAAEAAABQAAAAAAAAAAAA4D8AAAAAAADgPwAAAAAAAOA/AAAAAAAA4D8AAAAAAADgPwAAAAAAAOA/AAAAAAAA4D8AAAAAAADgPwAAAAAAAOA/AAAAAAAA4D8CAAAAjAAAAAEAAAAAAAAAUp9FAP///wgAAAAAAAAAAAAAAAAAAAAAAAAAAAAAAAAAAAAAZAAAAAEAAABAAAAAAAAAAAAAAAAAAAAAAAAAAAAAAAAAAAAAAAAAAAAAAAAAAAAAAAAAAAAAAAAAAAAAAAAAAAAAAAAAAAAAAAAAAAAAAAAAAAAAAAAAAAAAAAAAAAAAFAAAADwAAAABAAAAAAAAAH9/fwAU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H9/fwB/f38A7vP3A8zMzADAwP8Af39/AAAAAAAAAAAAAAAAAAAAAAAAAAAAIQAAABgAAAAUAAAAOBIAAO8cAAC4HAAAFCAAAAAgAAAmAAAACAAAAP//////////"/>
                </a:ext>
              </a:extLst>
            </p:cNvSpPr>
            <p:nvPr/>
          </p:nvSpPr>
          <p:spPr>
            <a:xfrm>
              <a:off x="2961640" y="4703445"/>
              <a:ext cx="1706880" cy="511175"/>
            </a:xfrm>
            <a:prstGeom prst="rect">
              <a:avLst/>
            </a:prstGeom>
            <a:solidFill>
              <a:srgbClr val="529F45"/>
            </a:solidFill>
            <a:ln w="12700" cap="flat" cmpd="sng" algn="ctr">
              <a:solidFill>
                <a:srgbClr val="7F7F7F"/>
              </a:solidFill>
              <a:prstDash val="solid"/>
              <a:headEnd type="none"/>
              <a:tailEnd type="none"/>
            </a:ln>
            <a:effectLst/>
          </p:spPr>
          <p:txBody>
            <a:bodyPr vert="horz" wrap="none" lIns="53975" tIns="45085" rIns="90170" bIns="45085" numCol="1" spcCol="215900" anchor="ctr"/>
            <a:lstStyle/>
            <a:p>
              <a:pPr marL="0" marR="0" indent="0" algn="ctr" defTabSz="449580">
                <a:lnSpc>
                  <a:spcPct val="100000"/>
                </a:lnSpc>
                <a:spcBef>
                  <a:spcPts val="285"/>
                </a:spcBef>
                <a:spcAft>
                  <a:spcPts val="0"/>
                </a:spcAft>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sz="1200" b="1">
                  <a:solidFill>
                    <a:srgbClr val="FFFFFF"/>
                  </a:solidFill>
                </a:defRPr>
              </a:pPr>
              <a:r>
                <a:t>Talend ESB Runtime</a:t>
              </a:r>
            </a:p>
          </p:txBody>
        </p:sp>
        <p:sp>
          <p:nvSpPr>
            <p:cNvPr id="25" name="TextBox 9"/>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gGSiAP///wgAAAAAAAAAAAAAAAAAAAAAAAAAAAAAAAAAAAAAZAAAAAEAAABAAAAAAAAAAAAAAAAAAAAAAAAAAAAAAAAAAAAAAAAAAAAAAAAAAAAAAAAAAAAAAAAAAAAAAAAAAAAAAAAAAAAAAAAAAAAAAAAAAAAAAAAAAAAAAAAAAAAAFAAAADwAAAAAAAAAAAAAAD12MwAo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Cv///wEAAAAAAAAAAAAAAAAAAAAAAAAAAAAAAAAAAAAAAAAAAD12MwB/f38A7vP3A8zMzADAwP8Af39/AAAAAAAAAAAAAAAAAAAAAAAAAAAAIQAAABgAAAAUAAAACx0AAJ0cAABHHwAAUSAAAAAgAAAmAAAACAAAAP//////////"/>
                </a:ext>
              </a:extLst>
            </p:cNvSpPr>
            <p:nvPr/>
          </p:nvSpPr>
          <p:spPr>
            <a:xfrm>
              <a:off x="4721225" y="4651375"/>
              <a:ext cx="363220" cy="601980"/>
            </a:xfrm>
            <a:prstGeom prst="rect">
              <a:avLst/>
            </a:prstGeom>
            <a:noFill/>
            <a:ln>
              <a:noFill/>
            </a:ln>
            <a:effectLst/>
          </p:spPr>
          <p:txBody>
            <a:bodyPr vert="horz" wrap="none" lIns="0" tIns="0" rIns="0" bIns="0" numCol="1" spcCol="215900" anchor="t"/>
            <a:lstStyle/>
            <a:p>
              <a:pPr>
                <a:defRPr>
                  <a:solidFill>
                    <a:srgbClr val="FFFFFF"/>
                  </a:solidFill>
                </a:defRPr>
              </a:pPr>
              <a:r>
                <a:rPr sz="4000" b="1">
                  <a:solidFill>
                    <a:srgbClr val="94CC88"/>
                  </a:solidFill>
                  <a:latin typeface="Arial" pitchFamily="2" charset="0"/>
                  <a:ea typeface="SimSun" pitchFamily="0" charset="0"/>
                  <a:cs typeface="Times New Roman" pitchFamily="1" charset="0"/>
                </a:rPr>
                <a:t>+</a:t>
              </a:r>
              <a:endParaRPr sz="4000" b="1">
                <a:solidFill>
                  <a:srgbClr val="94CC88"/>
                </a:solidFill>
                <a:latin typeface="Arial" pitchFamily="2" charset="0"/>
                <a:ea typeface="SimSun" pitchFamily="0" charset="0"/>
                <a:cs typeface="Times New Roman" pitchFamily="1" charset="0"/>
              </a:endParaRPr>
            </a:p>
          </p:txBody>
        </p:sp>
      </p:grpSp>
      <p:cxnSp>
        <p:nvCxnSpPr>
          <p:cNvPr id="29" name="Straight Arrow Connector 59"/>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7R0AAF4aAADuHQAAgxwAABAAAAAmAAAACAAAAP//////////"/>
              </a:ext>
            </a:extLst>
          </p:cNvCxnSpPr>
          <p:nvPr/>
        </p:nvCxnSpPr>
        <p:spPr>
          <a:xfrm rot="16200000">
            <a:off x="4690745" y="4460240"/>
            <a:ext cx="348615" cy="635"/>
          </a:xfrm>
          <a:prstGeom prst="straightConnector1">
            <a:avLst/>
          </a:prstGeom>
          <a:noFill/>
          <a:ln w="38100" cap="flat" cmpd="sng" algn="ctr">
            <a:solidFill>
              <a:srgbClr val="529F45"/>
            </a:solidFill>
            <a:prstDash val="solid"/>
            <a:headEnd type="none"/>
            <a:tailEnd type="triangle" w="lg" len="med"/>
          </a:ln>
          <a:effectLst/>
        </p:spPr>
      </p:cxnSp>
      <p:cxnSp>
        <p:nvCxnSpPr>
          <p:cNvPr id="30" name="Straight Arrow Connector 27"/>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4B0AAK0PAADhHQAA8RMAABAAAAAmAAAACAAAAP//////////"/>
              </a:ext>
            </a:extLst>
          </p:cNvCxnSpPr>
          <p:nvPr/>
        </p:nvCxnSpPr>
        <p:spPr>
          <a:xfrm rot="16200000">
            <a:off x="4510405" y="2894330"/>
            <a:ext cx="693420" cy="635"/>
          </a:xfrm>
          <a:prstGeom prst="straightConnector1">
            <a:avLst/>
          </a:prstGeom>
          <a:noFill/>
          <a:ln w="38100" cap="flat" cmpd="sng" algn="ctr">
            <a:solidFill>
              <a:srgbClr val="529F45"/>
            </a:solidFill>
            <a:prstDash val="solid"/>
            <a:headEnd type="none"/>
            <a:tailEnd type="triangle" w="lg" len="med"/>
          </a:ln>
          <a:effectLst/>
        </p:spPr>
      </p:cxnSp>
      <p:cxnSp>
        <p:nvCxnSpPr>
          <p:cNvPr id="31" name="Straight Arrow Connector 105"/>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4R0AAEkPAAAYJAAA8RMAABAAAAAmAAAACAAAAP//////////"/>
              </a:ext>
            </a:extLst>
          </p:cNvCxnSpPr>
          <p:nvPr/>
        </p:nvCxnSpPr>
        <p:spPr>
          <a:xfrm rot="16200000">
            <a:off x="4983480" y="2358390"/>
            <a:ext cx="756920" cy="1010285"/>
          </a:xfrm>
          <a:prstGeom prst="straightConnector1">
            <a:avLst/>
          </a:prstGeom>
          <a:noFill/>
          <a:ln w="38100" cap="flat" cmpd="sng" algn="ctr">
            <a:solidFill>
              <a:srgbClr val="529F45"/>
            </a:solidFill>
            <a:prstDash val="solid"/>
            <a:headEnd type="none"/>
            <a:tailEnd type="triangle" w="lg" len="med"/>
          </a:ln>
          <a:effectLst/>
        </p:spPr>
      </p:cxnSp>
      <p:cxnSp>
        <p:nvCxnSpPr>
          <p:cNvPr id="32" name="Straight Arrow Connector 106"/>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wxYAAK0PAADiHQAAPRMAABAAAAAmAAAACAAAAP//////////"/>
              </a:ext>
            </a:extLst>
          </p:cNvCxnSpPr>
          <p:nvPr/>
        </p:nvCxnSpPr>
        <p:spPr>
          <a:xfrm rot="16200000">
            <a:off x="3989070" y="2259330"/>
            <a:ext cx="579120" cy="1157605"/>
          </a:xfrm>
          <a:prstGeom prst="straightConnector1">
            <a:avLst/>
          </a:prstGeom>
          <a:noFill/>
          <a:ln w="38100" cap="flat" cmpd="sng" algn="ctr">
            <a:solidFill>
              <a:srgbClr val="529F45"/>
            </a:solidFill>
            <a:prstDash val="solid"/>
            <a:headEnd type="none"/>
            <a:tailEnd type="triangle" w="lg" len="med"/>
          </a:ln>
          <a:effectLst/>
        </p:spPr>
      </p:cxnSp>
      <p:grpSp>
        <p:nvGrpSpPr>
          <p:cNvPr id="33" name="Group 60"/>
          <p:cNvGrpSpPr>
            <a:extLst>
              <a:ext uri="smNativeData">
                <pr:smNativeData xmlns:pr="smNativeData" val="SMDATA_7_6hA1XRMAAAAlAAAAAQAAAA8BAAAAkAAAAEgAAACQAAAASAAAAAAAAAAAAAAAAAAAABcAAAAUAAAAAAAAAAAAAAD/fwAA/38AAAAAAAAJAAAABAAAAKRi4SkMAAAAEAAAAAAAAAAAAAAAAAAAAAAAAAAfAAAAVAAAAAAAAAAAAAAAAAAAAAAAAAAAAAAAAAAAAAAAAAAAAAAAAAAAAAAAAAAAAAAAAAAAAAAAAAAAAAAAAAAAAAAAAAAAAAAAAAAAAAAAAAAAAAAAAAAAACEAAAAYAAAAFAAAAAgsAACFIgAAJTcAADkmAAAQAAAAJgAAAAgAAAD/////AAAAAA=="/>
              </a:ext>
            </a:extLst>
          </p:cNvGrpSpPr>
          <p:nvPr/>
        </p:nvGrpSpPr>
        <p:grpSpPr>
          <a:xfrm>
            <a:off x="7157720" y="5611495"/>
            <a:ext cx="1806575" cy="601980"/>
            <a:chOff x="7157720" y="5611495"/>
            <a:chExt cx="1806575" cy="601980"/>
          </a:xfrm>
        </p:grpSpPr>
        <p:sp>
          <p:nvSpPr>
            <p:cNvPr id="36" name="Rectangle 61"/>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CCwAAIUiAAAlNwAAOSYAAAAgAAAmAAAACAAAAP//////////"/>
                </a:ext>
              </a:extLst>
            </p:cNvSpPr>
            <p:nvPr/>
          </p:nvSpPr>
          <p:spPr>
            <a:xfrm>
              <a:off x="7157720" y="5611495"/>
              <a:ext cx="1806575" cy="601980"/>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35" name="TextBox 62"/>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tS8AAB0jAAArNgAAbSUAAAAgAAAmAAAACAAAAP//////////"/>
                </a:ext>
              </a:extLst>
            </p:cNvSpPr>
            <p:nvPr/>
          </p:nvSpPr>
          <p:spPr>
            <a:xfrm>
              <a:off x="7755255" y="5708015"/>
              <a:ext cx="1050290" cy="375920"/>
            </a:xfrm>
            <a:prstGeom prst="rect">
              <a:avLst/>
            </a:prstGeom>
            <a:noFill/>
            <a:ln>
              <a:noFill/>
            </a:ln>
            <a:effectLst/>
          </p:spPr>
          <p:txBody>
            <a:bodyPr vert="horz" wrap="none" lIns="0" tIns="0" rIns="0" bIns="0" numCol="1" spcCol="215900" anchor="t"/>
            <a:lstStyle/>
            <a:p>
              <a:pPr lvl="1" marL="0">
                <a:lnSpc>
                  <a:spcPct val="90000"/>
                </a:lnSpc>
                <a:spcAft>
                  <a:spcPts val="600"/>
                </a:spcAft>
              </a:pPr>
              <a:r>
                <a:rPr sz="1200" b="1">
                  <a:solidFill>
                    <a:srgbClr val="657C95"/>
                  </a:solidFill>
                </a:rPr>
                <a:t>Industry leading</a:t>
              </a:r>
              <a:endParaRPr sz="1200" b="1">
                <a:solidFill>
                  <a:srgbClr val="657C95"/>
                </a:solidFill>
              </a:endParaRPr>
            </a:p>
            <a:p>
              <a:pPr lvl="1" marL="0">
                <a:lnSpc>
                  <a:spcPct val="90000"/>
                </a:lnSpc>
                <a:spcAft>
                  <a:spcPts val="600"/>
                </a:spcAft>
              </a:pPr>
              <a:r>
                <a:rPr sz="1200" b="1">
                  <a:solidFill>
                    <a:srgbClr val="657C95"/>
                  </a:solidFill>
                </a:rPr>
                <a:t>Standards based</a:t>
              </a:r>
              <a:endParaRPr sz="1200" b="1">
                <a:solidFill>
                  <a:srgbClr val="657C95"/>
                </a:solidFill>
              </a:endParaRPr>
            </a:p>
          </p:txBody>
        </p:sp>
        <p:sp>
          <p:nvSpPr>
            <p:cNvPr id="34" name="L-Shape 63"/>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9CwAAHYjAABULwAAkCQAAAAgAAAmAAAACAAAAP//////////"/>
                </a:ext>
              </a:extLst>
            </p:cNvSpPr>
            <p:nvPr/>
          </p:nvSpPr>
          <p:spPr>
            <a:xfrm rot="18953961">
              <a:off x="7307580" y="5764530"/>
              <a:ext cx="386080" cy="179070"/>
            </a:xfrm>
            <a:prstGeom prst="corner">
              <a:avLst>
                <a:gd name="adj1" fmla="val 50000"/>
                <a:gd name="adj2" fmla="val 50006"/>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37" name="Group 64"/>
          <p:cNvGrpSpPr>
            <a:extLst>
              <a:ext uri="smNativeData">
                <pr:smNativeData xmlns:pr="smNativeData" val="SMDATA_7_6hA1XRMAAAAlAAAAAQAAAA8BAAAAkAAAAEgAAACQAAAASAAAAAAAAAAAAAAAAAAAABcAAAAUAAAAAAAAAAAAAAD/fwAA/38AAAAAAAAJAAAABAAAAEG0A/4MAAAAEAAAAAAAAAAAAAAAAAAAAAAAAAAfAAAAVAAAAAAAAAAAAAAAAAAAAAAAAAAAAAAAAAAAAAAAAAAAAAAAAAAAAAAAAAAAAAAAAAAAAAAAAAAAAAAAAAAAAAAAAAAAAAAAAAAAAAAAAAAAAAAAAAAAACEAAAAYAAAAFAAAAAgsAACyHAAAJTcAAGcgAAAQAAAAJgAAAAgAAAD/////AAAAAA=="/>
              </a:ext>
            </a:extLst>
          </p:cNvGrpSpPr>
          <p:nvPr/>
        </p:nvGrpSpPr>
        <p:grpSpPr>
          <a:xfrm>
            <a:off x="7157720" y="4664710"/>
            <a:ext cx="1806575" cy="602615"/>
            <a:chOff x="7157720" y="4664710"/>
            <a:chExt cx="1806575" cy="602615"/>
          </a:xfrm>
        </p:grpSpPr>
        <p:sp>
          <p:nvSpPr>
            <p:cNvPr id="40" name="Rectangle 65"/>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CCwAALIcAAAlNwAAZyAAAAAgAAAmAAAACAAAAP//////////"/>
                </a:ext>
              </a:extLst>
            </p:cNvSpPr>
            <p:nvPr/>
          </p:nvSpPr>
          <p:spPr>
            <a:xfrm>
              <a:off x="7157720" y="4664710"/>
              <a:ext cx="1806575" cy="602615"/>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39" name="TextBox 68"/>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tS8AAF8dAAArNgAAsB8AAAAgAAAmAAAACAAAAP//////////"/>
                </a:ext>
              </a:extLst>
            </p:cNvSpPr>
            <p:nvPr/>
          </p:nvSpPr>
          <p:spPr>
            <a:xfrm>
              <a:off x="7755255" y="4774565"/>
              <a:ext cx="1050290" cy="376555"/>
            </a:xfrm>
            <a:prstGeom prst="rect">
              <a:avLst/>
            </a:prstGeom>
            <a:noFill/>
            <a:ln>
              <a:noFill/>
            </a:ln>
            <a:effectLst/>
          </p:spPr>
          <p:txBody>
            <a:bodyPr vert="horz" wrap="none" lIns="0" tIns="0" rIns="0" bIns="0" numCol="1" spcCol="215900" anchor="t"/>
            <a:lstStyle/>
            <a:p>
              <a:pPr lvl="1" marL="0">
                <a:lnSpc>
                  <a:spcPct val="90000"/>
                </a:lnSpc>
                <a:spcAft>
                  <a:spcPts val="600"/>
                </a:spcAft>
              </a:pPr>
              <a:r>
                <a:rPr sz="1200" b="1">
                  <a:solidFill>
                    <a:srgbClr val="657C95"/>
                  </a:solidFill>
                </a:rPr>
                <a:t>Open source</a:t>
              </a:r>
              <a:endParaRPr sz="1200" b="1">
                <a:solidFill>
                  <a:srgbClr val="657C95"/>
                </a:solidFill>
              </a:endParaRPr>
            </a:p>
            <a:p>
              <a:pPr lvl="1" marL="0">
                <a:lnSpc>
                  <a:spcPct val="90000"/>
                </a:lnSpc>
                <a:spcAft>
                  <a:spcPts val="600"/>
                </a:spcAft>
              </a:pPr>
              <a:r>
                <a:rPr sz="1200" b="1">
                  <a:solidFill>
                    <a:srgbClr val="657C95"/>
                  </a:solidFill>
                </a:rPr>
                <a:t>Free of charge</a:t>
              </a:r>
              <a:endParaRPr sz="1200" b="1">
                <a:solidFill>
                  <a:srgbClr val="657C95"/>
                </a:solidFill>
              </a:endParaRPr>
            </a:p>
          </p:txBody>
        </p:sp>
        <p:sp>
          <p:nvSpPr>
            <p:cNvPr id="38" name="L-Shape 71"/>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9CwAAO0dAABULwAACB8AAAAgAAAmAAAACAAAAP//////////"/>
                </a:ext>
              </a:extLst>
            </p:cNvSpPr>
            <p:nvPr/>
          </p:nvSpPr>
          <p:spPr>
            <a:xfrm rot="18953961">
              <a:off x="7307580" y="4864735"/>
              <a:ext cx="386080" cy="179705"/>
            </a:xfrm>
            <a:prstGeom prst="corner">
              <a:avLst>
                <a:gd name="adj1" fmla="val 50000"/>
                <a:gd name="adj2" fmla="val 49829"/>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41" name="Group 72"/>
          <p:cNvGrpSpPr>
            <a:extLst>
              <a:ext uri="smNativeData">
                <pr:smNativeData xmlns:pr="smNativeData" val="SMDATA_7_6hA1XRMAAAAlAAAAAQAAAA8BAAAAkAAAAEgAAACQAAAASAAAAAAAAAAAAAAAAAAAABcAAAAUAAAAAAAAAAAAAAD/fwAA/38AAAAAAAAJAAAABAAAAG9uIGkMAAAAEAAAAAAAAAAAAAAAAAAAAAAAAAAfAAAAVAAAAAAAAAAAAAAAAAAAAAAAAAAAAAAAAAAAAAAAAAAAAAAAAAAAAAAAAAAAAAAAAAAAAAAAAAAAAAAAAAAAAAAAAAAAAAAAAAAAAAAAAAAAAAAAAAAAACEAAAAYAAAAFAAAAAgsAAAEFgAAJTcAALkZAAAQAAAAJgAAAAgAAAD/////AAAAAA=="/>
              </a:ext>
            </a:extLst>
          </p:cNvGrpSpPr>
          <p:nvPr/>
        </p:nvGrpSpPr>
        <p:grpSpPr>
          <a:xfrm>
            <a:off x="7157720" y="3578860"/>
            <a:ext cx="1806575" cy="602615"/>
            <a:chOff x="7157720" y="3578860"/>
            <a:chExt cx="1806575" cy="602615"/>
          </a:xfrm>
        </p:grpSpPr>
        <p:sp>
          <p:nvSpPr>
            <p:cNvPr id="44" name="Rectangle 73"/>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CCwAAAQWAAAlNwAAuRkAAAAgAAAmAAAACAAAAP//////////"/>
                </a:ext>
              </a:extLst>
            </p:cNvSpPr>
            <p:nvPr/>
          </p:nvSpPr>
          <p:spPr>
            <a:xfrm>
              <a:off x="7157720" y="3578860"/>
              <a:ext cx="1806575" cy="602615"/>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43" name="TextBox 74"/>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tS8AAMcWAAArNgAAGBkAAAAgAAAmAAAACAAAAP//////////"/>
                </a:ext>
              </a:extLst>
            </p:cNvSpPr>
            <p:nvPr/>
          </p:nvSpPr>
          <p:spPr>
            <a:xfrm>
              <a:off x="7755255" y="3702685"/>
              <a:ext cx="1050290" cy="376555"/>
            </a:xfrm>
            <a:prstGeom prst="rect">
              <a:avLst/>
            </a:prstGeom>
            <a:noFill/>
            <a:ln>
              <a:noFill/>
            </a:ln>
            <a:effectLst/>
          </p:spPr>
          <p:txBody>
            <a:bodyPr vert="horz" wrap="none" lIns="0" tIns="0" rIns="0" bIns="0" numCol="1" spcCol="215900" anchor="t"/>
            <a:lstStyle/>
            <a:p>
              <a:pPr lvl="1" marL="0">
                <a:lnSpc>
                  <a:spcPct val="90000"/>
                </a:lnSpc>
                <a:spcAft>
                  <a:spcPts val="600"/>
                </a:spcAft>
              </a:pPr>
              <a:r>
                <a:rPr sz="1200" b="1">
                  <a:solidFill>
                    <a:srgbClr val="657C95"/>
                  </a:solidFill>
                </a:rPr>
                <a:t>Commercial</a:t>
              </a:r>
              <a:endParaRPr sz="1200" b="1">
                <a:solidFill>
                  <a:srgbClr val="657C95"/>
                </a:solidFill>
              </a:endParaRPr>
            </a:p>
            <a:p>
              <a:pPr lvl="1" marL="0">
                <a:lnSpc>
                  <a:spcPct val="90000"/>
                </a:lnSpc>
                <a:spcAft>
                  <a:spcPts val="600"/>
                </a:spcAft>
              </a:pPr>
              <a:r>
                <a:rPr sz="1200" b="1">
                  <a:solidFill>
                    <a:srgbClr val="657C95"/>
                  </a:solidFill>
                </a:rPr>
                <a:t>Subscription</a:t>
              </a:r>
              <a:endParaRPr sz="1200" b="1">
                <a:solidFill>
                  <a:srgbClr val="657C95"/>
                </a:solidFill>
              </a:endParaRPr>
            </a:p>
          </p:txBody>
        </p:sp>
        <p:sp>
          <p:nvSpPr>
            <p:cNvPr id="42" name="L-Shape 75"/>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9CwAADwXAABULwAAVhgAAAAgAAAmAAAACAAAAP//////////"/>
                </a:ext>
              </a:extLst>
            </p:cNvSpPr>
            <p:nvPr/>
          </p:nvSpPr>
          <p:spPr>
            <a:xfrm rot="18953961">
              <a:off x="7307580" y="3776980"/>
              <a:ext cx="386080" cy="179070"/>
            </a:xfrm>
            <a:prstGeom prst="corner">
              <a:avLst>
                <a:gd name="adj1" fmla="val 50000"/>
                <a:gd name="adj2" fmla="val 50006"/>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grpSp>
        <p:nvGrpSpPr>
          <p:cNvPr id="45" name="Group 76"/>
          <p:cNvGrpSpPr>
            <a:extLst>
              <a:ext uri="smNativeData">
                <pr:smNativeData xmlns:pr="smNativeData" val="SMDATA_7_6hA1XRMAAAAlAAAAAQAAAA8BAAAAkAAAAEgAAACQAAAASAAAAAAAAAAAAAAAAAAAABcAAAAUAAAAAAAAAAAAAAD/fwAA/38AAAAAAAAJAAAABAAAAB+COxkMAAAAEAAAAAAAAAAAAAAAAAAAAAAAAAAfAAAAVAAAAAAAAAAAAAAAAAAAAAAAAAAAAAAAAAAAAAAAAAAAAAAAAAAAAAAAAAAAAAAAAAAAAAAAAAAAAAAAAAAAAAAAAAAAAAAAAAAAAAAAAAAAAAAAAAAAACEAAAAYAAAAFAAAAAgsAAA6DwAAJTcAAO4SAAAQAAAAJgAAAAgAAAD/////AAAAAA=="/>
              </a:ext>
            </a:extLst>
          </p:cNvGrpSpPr>
          <p:nvPr/>
        </p:nvGrpSpPr>
        <p:grpSpPr>
          <a:xfrm>
            <a:off x="7157720" y="2475230"/>
            <a:ext cx="1806575" cy="601980"/>
            <a:chOff x="7157720" y="2475230"/>
            <a:chExt cx="1806575" cy="601980"/>
          </a:xfrm>
        </p:grpSpPr>
        <p:sp>
          <p:nvSpPr>
            <p:cNvPr id="48" name="Rectangle 77"/>
            <p:cNvSpPr>
              <a:extLst>
                <a:ext uri="smNativeData">
                  <pr:smNativeData xmlns:pr="smNativeData" val="SMDATA_16_6hA1XRMAAAAlAAAAZAAAAE0AAAAAAAAAAAAAAAAAAAAAAAAAAAAAAAABAAAAAAAAAAEAAABQAAAAAAAAAAAA4D8AAAAAAADgPwAAAAAAAOA/AAAAAAAA4D8AAAAAAADgPwAAAAAAAOA/AAAAAAAA4D8AAAAAAADgPwAAAAAAAOA/AAAAAAAA4D8CAAAAjAAAAAEAAAAAAAAA2+3Y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3YAP///wEAAAAAAAAAAAAAAAAAAAAAAAAAAAAAAAAAAAAAAAAAAAAAAAB/f38A7vP3A8zMzADAwP8Af39/AAAAAAAAAAAAAAAAAAAAAAAAAAAAIQAAABgAAAAUAAAACCwAADoPAAAlNwAA7hIAAAAgAAAmAAAACAAAAP//////////"/>
                </a:ext>
              </a:extLst>
            </p:cNvSpPr>
            <p:nvPr/>
          </p:nvSpPr>
          <p:spPr>
            <a:xfrm>
              <a:off x="7157720" y="2475230"/>
              <a:ext cx="1806575" cy="601980"/>
            </a:xfrm>
            <a:prstGeom prst="rect">
              <a:avLst/>
            </a:prstGeom>
            <a:solidFill>
              <a:srgbClr val="DBEDD8"/>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sp>
          <p:nvSpPr>
            <p:cNvPr id="47" name="TextBox 80"/>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tS8AAMEPAAArNgAAERIAAAAgAAAmAAAACAAAAP//////////"/>
                </a:ext>
              </a:extLst>
            </p:cNvSpPr>
            <p:nvPr/>
          </p:nvSpPr>
          <p:spPr>
            <a:xfrm>
              <a:off x="7755255" y="2560955"/>
              <a:ext cx="1050290" cy="375920"/>
            </a:xfrm>
            <a:prstGeom prst="rect">
              <a:avLst/>
            </a:prstGeom>
            <a:noFill/>
            <a:ln>
              <a:noFill/>
            </a:ln>
            <a:effectLst/>
          </p:spPr>
          <p:txBody>
            <a:bodyPr vert="horz" wrap="none" lIns="0" tIns="0" rIns="0" bIns="0" numCol="1" spcCol="215900" anchor="t"/>
            <a:lstStyle/>
            <a:p>
              <a:pPr lvl="1" marL="0">
                <a:lnSpc>
                  <a:spcPct val="90000"/>
                </a:lnSpc>
                <a:spcAft>
                  <a:spcPts val="600"/>
                </a:spcAft>
              </a:pPr>
              <a:r>
                <a:rPr sz="1200" b="1">
                  <a:solidFill>
                    <a:srgbClr val="657C95"/>
                  </a:solidFill>
                </a:rPr>
                <a:t>Enterprise bundles</a:t>
              </a:r>
              <a:endParaRPr sz="1200" b="1">
                <a:solidFill>
                  <a:srgbClr val="657C95"/>
                </a:solidFill>
              </a:endParaRPr>
            </a:p>
            <a:p>
              <a:pPr lvl="1" marL="0">
                <a:lnSpc>
                  <a:spcPct val="90000"/>
                </a:lnSpc>
                <a:spcAft>
                  <a:spcPts val="600"/>
                </a:spcAft>
              </a:pPr>
              <a:r>
                <a:rPr sz="1200" b="1">
                  <a:solidFill>
                    <a:srgbClr val="657C95"/>
                  </a:solidFill>
                </a:rPr>
                <a:t>Advanced features</a:t>
              </a:r>
              <a:endParaRPr sz="1200" b="1">
                <a:solidFill>
                  <a:srgbClr val="657C95"/>
                </a:solidFill>
              </a:endParaRPr>
            </a:p>
          </p:txBody>
        </p:sp>
        <p:sp>
          <p:nvSpPr>
            <p:cNvPr id="46" name="L-Shape 81"/>
            <p:cNvSpPr>
              <a:extLst>
                <a:ext uri="smNativeData">
                  <pr:smNativeData xmlns:pr="smNativeData" val="SMDATA_16_6hA1XRMAAAAlAAAAiwAAAE0AAAAAAAAAAAAAAAAAAAAAAAAAAAAAAAABAAAAAAAAAAEAAABQAAAAwJo9kxGwzT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AAAAAB/f38A7vP3A8zMzADAwP8Af39/AAAAAAAAAAAAAAAAAAAAAAAAAAAAIQAAABgAAAAUAAAA9CwAAHIQAABULwAAjBEAAAAgAAAmAAAACAAAAP//////////"/>
                </a:ext>
              </a:extLst>
            </p:cNvSpPr>
            <p:nvPr/>
          </p:nvSpPr>
          <p:spPr>
            <a:xfrm rot="18953961">
              <a:off x="7307580" y="2673350"/>
              <a:ext cx="386080" cy="179070"/>
            </a:xfrm>
            <a:prstGeom prst="corner">
              <a:avLst>
                <a:gd name="adj1" fmla="val 50000"/>
                <a:gd name="adj2" fmla="val 50006"/>
              </a:avLst>
            </a:prstGeom>
            <a:solidFill>
              <a:srgbClr val="529F45"/>
            </a:solidFill>
            <a:ln>
              <a:noFill/>
            </a:ln>
            <a:effectLst/>
          </p:spPr>
          <p:txBody>
            <a:bodyPr vert="horz" wrap="square" lIns="0" tIns="0" rIns="0" bIns="0" numCol="1" spcCol="215900" anchor="ctr"/>
            <a:lstStyle/>
            <a:p>
              <a:pPr algn="ctr">
                <a:lnSpc>
                  <a:spcPts val="2400"/>
                </a:lnSpc>
              </a:pPr>
              <a:endParaRPr>
                <a:solidFill>
                  <a:schemeClr val="bg1"/>
                </a:solidFill>
                <a:latin typeface="Arial" pitchFamily="2" charset="0"/>
                <a:ea typeface="SimSun" pitchFamily="0" charset="0"/>
                <a:cs typeface="Times New Roman" pitchFamily="1" charset="0"/>
              </a:endParaRPr>
            </a:p>
          </p:txBody>
        </p:sp>
      </p:grpSp>
      <p:sp>
        <p:nvSpPr>
          <p:cNvPr id="49" name="TextBox 7"/>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sDYAAHgoAABQPAAAGC4AABAgAAAmAAAACAAAAP//////////"/>
              </a:ext>
            </a:extLst>
          </p:cNvSpPr>
          <p:nvPr/>
        </p:nvSpPr>
        <p:spPr>
          <a:xfrm>
            <a:off x="8890000" y="6578600"/>
            <a:ext cx="914400" cy="914400"/>
          </a:xfrm>
          <a:prstGeom prst="rect">
            <a:avLst/>
          </a:prstGeom>
          <a:noFill/>
          <a:ln>
            <a:noFill/>
          </a:ln>
          <a:effectLst/>
        </p:spPr>
        <p:txBody>
          <a:bodyPr vert="horz" wrap="none" lIns="0" tIns="0" rIns="0" bIns="0" numCol="1" spcCol="215900" anchor="t"/>
          <a:lstStyle/>
          <a:p>
            <a:pPr/>
            <a:endParaRPr sz="1600">
              <a:solidFill>
                <a:schemeClr val="tx2"/>
              </a:solidFill>
              <a:latin typeface="Arial" pitchFamily="2" charset="0"/>
              <a:ea typeface="SimSun" pitchFamily="0" charset="0"/>
              <a:cs typeface="Times New Roman" pitchFamily="1" charset="0"/>
            </a:endParaRPr>
          </a:p>
        </p:txBody>
      </p:sp>
      <p:cxnSp>
        <p:nvCxnSpPr>
          <p:cNvPr id="50" name="Straight Arrow Connector 88"/>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dxcAABQgAAB4FwAAOSMAABAAAAAmAAAACAAAAP//////////"/>
              </a:ext>
            </a:extLst>
          </p:cNvCxnSpPr>
          <p:nvPr/>
        </p:nvCxnSpPr>
        <p:spPr>
          <a:xfrm rot="16200000">
            <a:off x="3559175" y="5469890"/>
            <a:ext cx="511175" cy="635"/>
          </a:xfrm>
          <a:prstGeom prst="straightConnector1">
            <a:avLst/>
          </a:prstGeom>
          <a:noFill/>
          <a:ln w="38100" cap="flat" cmpd="sng" algn="ctr">
            <a:solidFill>
              <a:srgbClr val="529F45"/>
            </a:solidFill>
            <a:prstDash val="solid"/>
            <a:headEnd type="none"/>
            <a:tailEnd type="triangle" w="lg" len="med"/>
          </a:ln>
          <a:effectLst/>
        </p:spPr>
      </p:cxnSp>
      <p:grpSp>
        <p:nvGrpSpPr>
          <p:cNvPr id="51" name="Group 5"/>
          <p:cNvGrpSpPr>
            <a:extLst>
              <a:ext uri="smNativeData">
                <pr:smNativeData xmlns:pr="smNativeData" val="SMDATA_7_6hA1XRMAAAAlAAAAAQAAAA8BAAAAkAAAAEgAAACQAAAASAAAAAAAAAAAAAAAAAAAABcAAAAUAAAAAAAAAAAAAAD/fwAA/38AAAAAAAAJAAAABAAAAAAAts8MAAAAEAAAAAAAAAAAAAAAAAAAAAAAAAAfAAAAVAAAAAAAAAAAAAAAAAAAAAAAAAAAAAAAAAAAAAAAAAAAAAAAAAAAAAAAAAAAAAAAAAAAAAAAAAAAAAAAAAAAAAAAAAAAAAAAAAAAAAAAAAAAAAAAAAAAACEAAAAYAAAAFAAAADwFAABtIgAAZigAAGkmAAAQAAAAJgAAAAgAAAD/////AAAAAA=="/>
              </a:ext>
            </a:extLst>
          </p:cNvGrpSpPr>
          <p:nvPr/>
        </p:nvGrpSpPr>
        <p:grpSpPr>
          <a:xfrm>
            <a:off x="850900" y="5596255"/>
            <a:ext cx="5716270" cy="647700"/>
            <a:chOff x="850900" y="5596255"/>
            <a:chExt cx="5716270" cy="647700"/>
          </a:xfrm>
        </p:grpSpPr>
        <p:grpSp>
          <p:nvGrpSpPr>
            <p:cNvPr id="53" name="Group 4"/>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wFAABtIgAAZigAAGkmAAAAAAAAJgAAAAgAAAD/////AAAAAA=="/>
                </a:ext>
              </a:extLst>
            </p:cNvGrpSpPr>
            <p:nvPr/>
          </p:nvGrpSpPr>
          <p:grpSpPr>
            <a:xfrm>
              <a:off x="850900" y="5596255"/>
              <a:ext cx="5716270" cy="647700"/>
              <a:chOff x="850900" y="5596255"/>
              <a:chExt cx="5716270" cy="647700"/>
            </a:xfrm>
          </p:grpSpPr>
          <p:grpSp>
            <p:nvGrpSpPr>
              <p:cNvPr id="57" name="Group 49"/>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DwFAABtIgAAZigAAGkmAAAAAAAAJgAAAAgAAAD/////AAAAAA=="/>
                  </a:ext>
                </a:extLst>
              </p:cNvGrpSpPr>
              <p:nvPr/>
            </p:nvGrpSpPr>
            <p:grpSpPr>
              <a:xfrm>
                <a:off x="850900" y="5596255"/>
                <a:ext cx="5716270" cy="647700"/>
                <a:chOff x="850900" y="5596255"/>
                <a:chExt cx="5716270" cy="647700"/>
              </a:xfrm>
            </p:grpSpPr>
            <p:sp>
              <p:nvSpPr>
                <p:cNvPr id="61" name="Rectangle 70"/>
                <p:cNvSpPr>
                  <a:extLst>
                    <a:ext uri="smNativeData">
                      <pr:smNativeData xmlns:pr="smNativeData" val="SMDATA_16_6hA1XRMAAAAlAAAAZAAAAA0AAAAAAAAAAAAAAAAAAAAAAAAAAAAAAAABAAAAAAAAAAEAAABQAAAAAAAAAAAA4D8AAAAAAADgPwAAAAAAAOA/AAAAAAAA4D8AAAAAAADgPwAAAAAAAOA/AAAAAAAA4D8AAAAAAADgPwAAAAAAAOA/AAAAAAAA4D8CAAAAjAAAAAEAAAAAAAAA2NjYAP///wgAAAAAAAAAAAAAAAAAAAAAAAAAAAAAAAAAAAAAeAAAAAEAAABAAAAAAAAAAAAAAABaAAAAAAAAAAAAAAAAAAAAAAAAAAAAAAAAAAAAAAAAAAAAAAAAAAAAAAAAAAAAAAAAAAAAAAAAAAAAAAAAAAAAAAAAAAAAAAAAAAAAFAAAADwAAAABAAAAAAAAAHGV0w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NjYAP///wEAAAAAAAAAAAAAAAAAAAAAAAAAAAAAAAAAAAAAAAAAAHGV0wB/f38A7vP3A8zMzADAwP8Af39/AAAAAAAAAAAAAAAAAAAAAAAAAAAAIQAAABgAAAAUAAAAPAUAAG0iAABmKAAAaSYAAAAAAAAmAAAACAAAAP//////////"/>
                    </a:ext>
                  </a:extLst>
                </p:cNvSpPr>
                <p:nvPr/>
              </p:nvSpPr>
              <p:spPr>
                <a:xfrm>
                  <a:off x="850900" y="5596255"/>
                  <a:ext cx="5716270" cy="647700"/>
                </a:xfrm>
                <a:prstGeom prst="rect">
                  <a:avLst/>
                </a:prstGeom>
                <a:solidFill>
                  <a:srgbClr val="D8D8D8"/>
                </a:solidFill>
                <a:ln w="9525" cap="flat" cmpd="sng" algn="ctr">
                  <a:solidFill>
                    <a:srgbClr val="7195D3"/>
                  </a:solidFill>
                  <a:prstDash val="solid"/>
                  <a:headEnd type="none"/>
                  <a:tailEnd type="none"/>
                </a:ln>
                <a:effectLst/>
              </p:spPr>
              <p:txBody>
                <a:bodyPr vert="horz" wrap="square" lIns="0" tIns="0" rIns="0" bIns="0" numCol="1" spcCol="215900" anchor="ctr"/>
                <a:lstStyle/>
                <a:p>
                  <a:pPr marL="274320">
                    <a:lnSpc>
                      <a:spcPct val="90000"/>
                    </a:lnSpc>
                  </a:pPr>
                  <a:r>
                    <a:rPr>
                      <a:solidFill>
                        <a:schemeClr val="tx2"/>
                      </a:solidFill>
                      <a:latin typeface="Arial" pitchFamily="2" charset="0"/>
                      <a:ea typeface="SimSun" pitchFamily="0" charset="0"/>
                      <a:cs typeface="Times New Roman" pitchFamily="1" charset="0"/>
                    </a:rPr>
                    <a:t>Apache</a:t>
                  </a:r>
                  <a:endParaRPr>
                    <a:solidFill>
                      <a:schemeClr val="tx2"/>
                    </a:solidFill>
                    <a:latin typeface="Arial" pitchFamily="2" charset="0"/>
                    <a:ea typeface="SimSun" pitchFamily="0" charset="0"/>
                    <a:cs typeface="Times New Roman" pitchFamily="1" charset="0"/>
                  </a:endParaRPr>
                </a:p>
                <a:p>
                  <a:pPr marL="274320">
                    <a:lnSpc>
                      <a:spcPct val="90000"/>
                    </a:lnSpc>
                  </a:pPr>
                  <a:r>
                    <a:rPr>
                      <a:solidFill>
                        <a:schemeClr val="tx2"/>
                      </a:solidFill>
                      <a:latin typeface="Arial" pitchFamily="2" charset="0"/>
                      <a:ea typeface="SimSun" pitchFamily="0" charset="0"/>
                      <a:cs typeface="Times New Roman" pitchFamily="1" charset="0"/>
                    </a:rPr>
                    <a:t>Projects</a:t>
                  </a:r>
                  <a:endParaRPr>
                    <a:solidFill>
                      <a:schemeClr val="tx2"/>
                    </a:solidFill>
                    <a:latin typeface="Arial" pitchFamily="2" charset="0"/>
                    <a:ea typeface="SimSun" pitchFamily="0" charset="0"/>
                    <a:cs typeface="Times New Roman" pitchFamily="1" charset="0"/>
                  </a:endParaRPr>
                </a:p>
              </p:txBody>
            </p:sp>
            <p:sp>
              <p:nvSpPr>
                <p:cNvPr id="60" name="AutoShape 9"/>
                <p:cNvSpPr>
                  <a:extLst>
                    <a:ext uri="smNativeData">
                      <pr:smNativeData xmlns:pr="smNativeData" val="SMDATA_16_6hA1XRMAAAAlAAAAZQAAAA0AAAAAVQAAAEcAAACOAAAARwAAAAAAAAABAAAAAAAAAAEAAABQAAAAAAAAAAAAAAAAAAAAAAAAAA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HGV0wAU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HGV0wB/f38A7vP3A8zMzADAwP8Af39/AAAAAAAAAAAAAAAAAAAAAAAAAAAAIQAAABgAAAAUAAAAKCEAANAiAABtJwAA/yQAAAAgAAAmAAAACAAAAP//////////"/>
                    </a:ext>
                  </a:extLst>
                </p:cNvSpPr>
                <p:nvPr/>
              </p:nvSpPr>
              <p:spPr>
                <a:xfrm>
                  <a:off x="5389880" y="5659120"/>
                  <a:ext cx="1019175" cy="354965"/>
                </a:xfrm>
                <a:prstGeom prst="roundRect">
                  <a:avLst>
                    <a:gd name="adj" fmla="val 0"/>
                  </a:avLst>
                </a:prstGeom>
                <a:solidFill>
                  <a:schemeClr val="bg1"/>
                </a:solidFill>
                <a:ln w="12700" cap="flat" cmpd="sng" algn="ctr">
                  <a:solidFill>
                    <a:srgbClr val="7195D3"/>
                  </a:solidFill>
                  <a:prstDash val="solid"/>
                  <a:headEnd type="none"/>
                  <a:tailEnd type="none"/>
                </a:ln>
                <a:effectLst/>
              </p:spPr>
              <p:txBody>
                <a:bodyPr vert="horz" wrap="none" lIns="53975" tIns="45085" rIns="90170" bIns="45085" numCol="1" spcCol="215900" anchor="ctr"/>
                <a:lstStyle/>
                <a:p>
                  <a:pPr algn="ctr" defTabSz="449580">
                    <a:spcBef>
                      <a:spcPts val="285"/>
                    </a:spcBef>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a:solidFill>
                        <a:srgbClr val="FFFFFF"/>
                      </a:solidFill>
                    </a:defRPr>
                  </a:pPr>
                  <a:r>
                    <a:rPr sz="1200" b="1">
                      <a:solidFill>
                        <a:schemeClr val="tx2"/>
                      </a:solidFill>
                      <a:latin typeface="Arial" pitchFamily="2" charset="0"/>
                      <a:ea typeface="SimSun" pitchFamily="0" charset="0"/>
                      <a:cs typeface="Times New Roman" pitchFamily="1" charset="0"/>
                    </a:rPr>
                    <a:t>ActiveMQ</a:t>
                  </a:r>
                  <a:endParaRPr sz="1200" b="1">
                    <a:solidFill>
                      <a:schemeClr val="tx2"/>
                    </a:solidFill>
                    <a:latin typeface="Arial" pitchFamily="2" charset="0"/>
                    <a:ea typeface="SimSun" pitchFamily="0" charset="0"/>
                    <a:cs typeface="Times New Roman" pitchFamily="1" charset="0"/>
                  </a:endParaRPr>
                </a:p>
              </p:txBody>
            </p:sp>
            <p:sp>
              <p:nvSpPr>
                <p:cNvPr id="59" name="AutoShape 8"/>
                <p:cNvSpPr>
                  <a:extLst>
                    <a:ext uri="smNativeData">
                      <pr:smNativeData xmlns:pr="smNativeData" val="SMDATA_16_6hA1XRMAAAAlAAAAZQAAAA0AAAAAVQAAAEcAAACOAAAARwAAAAAAAAABAAAAAAAAAAEAAABQAAAAAAAAAAAAAAAAAAAAAAAAAA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HGV0wAU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HGV0wB/f38A7vP3A8zMzADAwP8Af39/AAAAAAAAAAAAAAAAAAAAAAAAAAAAIQAAABgAAAAUAAAAIRAAAN8iAAChFwAADiUAAAAgAAAmAAAACAAAAP//////////"/>
                    </a:ext>
                  </a:extLst>
                </p:cNvSpPr>
                <p:nvPr/>
              </p:nvSpPr>
              <p:spPr>
                <a:xfrm>
                  <a:off x="2621915" y="5668645"/>
                  <a:ext cx="1219200" cy="354965"/>
                </a:xfrm>
                <a:prstGeom prst="roundRect">
                  <a:avLst>
                    <a:gd name="adj" fmla="val 0"/>
                  </a:avLst>
                </a:prstGeom>
                <a:solidFill>
                  <a:schemeClr val="bg1"/>
                </a:solidFill>
                <a:ln w="12700" cap="flat" cmpd="sng" algn="ctr">
                  <a:solidFill>
                    <a:srgbClr val="7195D3"/>
                  </a:solidFill>
                  <a:prstDash val="solid"/>
                  <a:headEnd type="none"/>
                  <a:tailEnd type="none"/>
                </a:ln>
                <a:effectLst/>
              </p:spPr>
              <p:txBody>
                <a:bodyPr vert="horz" wrap="none" lIns="53975" tIns="45085" rIns="90170" bIns="45085" numCol="1" spcCol="215900" anchor="ctr"/>
                <a:lstStyle/>
                <a:p>
                  <a:pPr algn="ctr" defTabSz="449580">
                    <a:spcBef>
                      <a:spcPts val="285"/>
                    </a:spcBef>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a:solidFill>
                        <a:srgbClr val="FFFFFF"/>
                      </a:solidFill>
                    </a:defRPr>
                  </a:pPr>
                  <a:r>
                    <a:rPr sz="1200" b="1">
                      <a:solidFill>
                        <a:schemeClr val="tx2"/>
                      </a:solidFill>
                      <a:latin typeface="Arial" pitchFamily="2" charset="0"/>
                      <a:ea typeface="SimSun" pitchFamily="0" charset="0"/>
                      <a:cs typeface="Times New Roman" pitchFamily="1" charset="0"/>
                    </a:rPr>
                    <a:t>CXF / Karaf</a:t>
                  </a:r>
                  <a:endParaRPr sz="1200" b="1">
                    <a:solidFill>
                      <a:schemeClr val="tx2"/>
                    </a:solidFill>
                    <a:latin typeface="Arial" pitchFamily="2" charset="0"/>
                    <a:ea typeface="SimSun" pitchFamily="0" charset="0"/>
                    <a:cs typeface="Times New Roman" pitchFamily="1" charset="0"/>
                  </a:endParaRPr>
                </a:p>
              </p:txBody>
            </p:sp>
            <p:sp>
              <p:nvSpPr>
                <p:cNvPr id="58" name="AutoShape 10"/>
                <p:cNvSpPr>
                  <a:extLst>
                    <a:ext uri="smNativeData">
                      <pr:smNativeData xmlns:pr="smNativeData" val="SMDATA_16_6hA1XRMAAAAlAAAAZQAAAA0AAAAAVQAAAEcAAACOAAAARwAAAAAAAAABAAAAAAAAAAEAAABQAAAAAAAAAAAAAAAAAAAAAAAAAA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HGV0wAU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HGV0wB/f38A7vP3A8zMzADAwP8Af39/AAAAAAAAAAAAAAAAAAAAAAAAAAAAIQAAABgAAAAUAAAAChgAANAiAAC6IAAA/yQAAAAgAAAmAAAACAAAAP//////////"/>
                    </a:ext>
                  </a:extLst>
                </p:cNvSpPr>
                <p:nvPr/>
              </p:nvSpPr>
              <p:spPr>
                <a:xfrm>
                  <a:off x="3907790" y="5659120"/>
                  <a:ext cx="1412240" cy="354965"/>
                </a:xfrm>
                <a:prstGeom prst="roundRect">
                  <a:avLst>
                    <a:gd name="adj" fmla="val 0"/>
                  </a:avLst>
                </a:prstGeom>
                <a:solidFill>
                  <a:schemeClr val="bg1"/>
                </a:solidFill>
                <a:ln w="12700" cap="flat" cmpd="sng" algn="ctr">
                  <a:solidFill>
                    <a:srgbClr val="7195D3"/>
                  </a:solidFill>
                  <a:prstDash val="solid"/>
                  <a:headEnd type="none"/>
                  <a:tailEnd type="none"/>
                </a:ln>
                <a:effectLst/>
              </p:spPr>
              <p:txBody>
                <a:bodyPr vert="horz" wrap="none" lIns="53975" tIns="45085" rIns="90170" bIns="45085" numCol="1" spcCol="215900" anchor="ctr"/>
                <a:lstStyle/>
                <a:p>
                  <a:pPr algn="ctr" defTabSz="449580">
                    <a:spcBef>
                      <a:spcPts val="285"/>
                    </a:spcBef>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a:solidFill>
                        <a:srgbClr val="FFFFFF"/>
                      </a:solidFill>
                    </a:defRPr>
                  </a:pPr>
                  <a:r>
                    <a:rPr sz="1200" b="1">
                      <a:solidFill>
                        <a:schemeClr val="tx2"/>
                      </a:solidFill>
                      <a:latin typeface="Arial" pitchFamily="2" charset="0"/>
                      <a:ea typeface="SimSun" pitchFamily="0" charset="0"/>
                      <a:cs typeface="Times New Roman" pitchFamily="1" charset="0"/>
                    </a:rPr>
                    <a:t>Camel</a:t>
                  </a:r>
                  <a:endParaRPr sz="1200" b="1">
                    <a:solidFill>
                      <a:schemeClr val="tx2"/>
                    </a:solidFill>
                    <a:latin typeface="Arial" pitchFamily="2" charset="0"/>
                    <a:ea typeface="SimSun" pitchFamily="0" charset="0"/>
                    <a:cs typeface="Times New Roman" pitchFamily="1" charset="0"/>
                  </a:endParaRPr>
                </a:p>
              </p:txBody>
            </p:sp>
          </p:grpSp>
          <p:sp>
            <p:nvSpPr>
              <p:cNvPr id="56" name="AutoShape 4"/>
              <p:cNvSpPr>
                <a:extLst>
                  <a:ext uri="smNativeData">
                    <pr:smNativeData xmlns:pr="smNativeData" val="SMDATA_16_6hA1XRMAAAAlAAAAZQAAAA0AAAAAVQAAAEcAAACOAAAARwAAAAAAAAAAAAAAAAAAAAEAAABQAAAAAAAAAAAAAAAAAAAAAAAAAA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LSEAAPMkAABtJwAATSYAAAAgAAAmAAAACAAAAP//////////"/>
                  </a:ext>
                </a:extLst>
              </p:cNvSpPr>
              <p:nvPr/>
            </p:nvSpPr>
            <p:spPr>
              <a:xfrm>
                <a:off x="5393055" y="6006465"/>
                <a:ext cx="1016000" cy="219710"/>
              </a:xfrm>
              <a:prstGeom prst="roundRect">
                <a:avLst>
                  <a:gd name="adj" fmla="val 0"/>
                </a:avLst>
              </a:prstGeom>
              <a:noFill/>
              <a:ln>
                <a:noFill/>
              </a:ln>
              <a:effectLst/>
            </p:spPr>
            <p:txBody>
              <a:bodyPr vert="horz" wrap="none" lIns="53975" tIns="45085" rIns="90170" bIns="45085" numCol="1" spcCol="215900" anchor="t"/>
              <a:lstStyle/>
              <a:p>
                <a:pPr algn="ctr" defTabSz="449580">
                  <a:spcBef>
                    <a:spcPts val="240"/>
                  </a:spcBef>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sz="1000">
                    <a:solidFill>
                      <a:schemeClr val="tx2"/>
                    </a:solidFill>
                    <a:latin typeface="Arial" pitchFamily="2" charset="0"/>
                    <a:ea typeface="SimSun" pitchFamily="0" charset="0"/>
                    <a:cs typeface="Times New Roman" pitchFamily="1" charset="0"/>
                  </a:rPr>
                  <a:t>Message Broker</a:t>
                </a:r>
                <a:endParaRPr sz="1000">
                  <a:solidFill>
                    <a:schemeClr val="tx2"/>
                  </a:solidFill>
                  <a:latin typeface="Arial" pitchFamily="2" charset="0"/>
                  <a:ea typeface="SimSun" pitchFamily="0" charset="0"/>
                  <a:cs typeface="Times New Roman" pitchFamily="1" charset="0"/>
                </a:endParaRPr>
              </a:p>
            </p:txBody>
          </p:sp>
          <p:sp>
            <p:nvSpPr>
              <p:cNvPr id="55" name="AutoShape 6"/>
              <p:cNvSpPr>
                <a:extLst>
                  <a:ext uri="smNativeData">
                    <pr:smNativeData xmlns:pr="smNativeData" val="SMDATA_16_6hA1XRMAAAAlAAAAZQAAAA0AAAAAVQAAAEcAAACOAAAARwAAAAAAAAAAAAAAAAAAAAEAAABQAAAAAAAAAAAAAAAAAAAAAAAAAA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VhAAAPMkAAChFwAAaSYAAAAgAAAmAAAACAAAAP//////////"/>
                  </a:ext>
                </a:extLst>
              </p:cNvSpPr>
              <p:nvPr/>
            </p:nvSpPr>
            <p:spPr>
              <a:xfrm>
                <a:off x="2655570" y="6006465"/>
                <a:ext cx="1185545" cy="237490"/>
              </a:xfrm>
              <a:prstGeom prst="roundRect">
                <a:avLst>
                  <a:gd name="adj" fmla="val 0"/>
                </a:avLst>
              </a:prstGeom>
              <a:noFill/>
              <a:ln>
                <a:noFill/>
              </a:ln>
              <a:effectLst/>
            </p:spPr>
            <p:txBody>
              <a:bodyPr vert="horz" wrap="none" lIns="53975" tIns="45085" rIns="90170" bIns="45085" numCol="1" spcCol="215900" anchor="t"/>
              <a:lstStyle/>
              <a:p>
                <a:pPr algn="ctr" defTabSz="449580">
                  <a:spcBef>
                    <a:spcPts val="240"/>
                  </a:spcBef>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sz="1000">
                    <a:solidFill>
                      <a:schemeClr val="tx2"/>
                    </a:solidFill>
                    <a:latin typeface="Arial" pitchFamily="2" charset="0"/>
                    <a:ea typeface="SimSun" pitchFamily="0" charset="0"/>
                    <a:cs typeface="Times New Roman" pitchFamily="1" charset="0"/>
                  </a:rPr>
                  <a:t>Service Enablement</a:t>
                </a:r>
                <a:endParaRPr sz="1000">
                  <a:solidFill>
                    <a:schemeClr val="tx2"/>
                  </a:solidFill>
                  <a:latin typeface="Arial" pitchFamily="2" charset="0"/>
                  <a:ea typeface="SimSun" pitchFamily="0" charset="0"/>
                  <a:cs typeface="Times New Roman" pitchFamily="1" charset="0"/>
                </a:endParaRPr>
              </a:p>
            </p:txBody>
          </p:sp>
          <p:sp>
            <p:nvSpPr>
              <p:cNvPr id="54" name="AutoShape 7"/>
              <p:cNvSpPr>
                <a:extLst>
                  <a:ext uri="smNativeData">
                    <pr:smNativeData xmlns:pr="smNativeData" val="SMDATA_16_6hA1XRMAAAAlAAAAZQAAAA0AAAAAVQAAAEcAAACOAAAARwAAAAAAAAAAAAAAAAAAAAEAAABQAAAAAAAAAAAAAAAAAAAAAAAAAA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ChgAAPMkAAC6IAAASSYAAAAgAAAmAAAACAAAAP//////////"/>
                  </a:ext>
                </a:extLst>
              </p:cNvSpPr>
              <p:nvPr/>
            </p:nvSpPr>
            <p:spPr>
              <a:xfrm>
                <a:off x="3907790" y="6006465"/>
                <a:ext cx="1412240" cy="217170"/>
              </a:xfrm>
              <a:prstGeom prst="roundRect">
                <a:avLst>
                  <a:gd name="adj" fmla="val 0"/>
                </a:avLst>
              </a:prstGeom>
              <a:noFill/>
              <a:ln>
                <a:noFill/>
              </a:ln>
              <a:effectLst/>
            </p:spPr>
            <p:txBody>
              <a:bodyPr vert="horz" wrap="none" lIns="53975" tIns="45085" rIns="90170" bIns="45085" numCol="1" spcCol="215900" anchor="t"/>
              <a:lstStyle/>
              <a:p>
                <a:pPr algn="ctr" defTabSz="449580">
                  <a:spcBef>
                    <a:spcPts val="240"/>
                  </a:spcBef>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sz="1000">
                    <a:solidFill>
                      <a:schemeClr val="tx2"/>
                    </a:solidFill>
                    <a:latin typeface="Arial" pitchFamily="2" charset="0"/>
                    <a:ea typeface="SimSun" pitchFamily="0" charset="0"/>
                    <a:cs typeface="Times New Roman" pitchFamily="1" charset="0"/>
                  </a:rPr>
                  <a:t>Integration Framework</a:t>
                </a:r>
                <a:endParaRPr sz="1000">
                  <a:solidFill>
                    <a:schemeClr val="tx2"/>
                  </a:solidFill>
                  <a:latin typeface="Arial" pitchFamily="2" charset="0"/>
                  <a:ea typeface="SimSun" pitchFamily="0" charset="0"/>
                  <a:cs typeface="Times New Roman" pitchFamily="1" charset="0"/>
                </a:endParaRPr>
              </a:p>
            </p:txBody>
          </p:sp>
        </p:grpSp>
        <p:pic>
          <p:nvPicPr>
            <p:cNvPr id="52" name="Picture 69"/>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F8MAADAIgAAnQ8AAGIlAAAAAAAAJgAAAAgAAAD//////////w=="/>
                </a:ext>
              </a:extLst>
            </p:cNvPicPr>
            <p:nvPr/>
          </p:nvPicPr>
          <p:blipFill>
            <a:blip r:embed="rId7"/>
            <a:stretch>
              <a:fillRect/>
            </a:stretch>
          </p:blipFill>
          <p:spPr>
            <a:xfrm>
              <a:off x="2011045" y="5648960"/>
              <a:ext cx="527050" cy="427990"/>
            </a:xfrm>
            <a:prstGeom prst="rect">
              <a:avLst/>
            </a:prstGeom>
            <a:noFill/>
            <a:ln>
              <a:noFill/>
            </a:ln>
            <a:effectLst/>
          </p:spPr>
        </p:pic>
      </p:grpSp>
      <p:sp>
        <p:nvSpPr>
          <p:cNvPr id="62" name="TextBox 22"/>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NAMAALAFAADcIwAApAcAABAgAAAmAAAACAAAAP//////////"/>
              </a:ext>
            </a:extLst>
          </p:cNvSpPr>
          <p:nvPr/>
        </p:nvSpPr>
        <p:spPr>
          <a:xfrm>
            <a:off x="520700" y="924560"/>
            <a:ext cx="5308600" cy="317500"/>
          </a:xfrm>
          <a:prstGeom prst="rect">
            <a:avLst/>
          </a:prstGeom>
          <a:noFill/>
          <a:ln>
            <a:noFill/>
          </a:ln>
          <a:effectLst/>
        </p:spPr>
        <p:txBody>
          <a:bodyPr vert="horz" wrap="none" lIns="0" tIns="0" rIns="0" bIns="0" numCol="1" spcCol="215900" anchor="t"/>
          <a:lstStyle/>
          <a:p>
            <a:pPr/>
            <a:r>
              <a:rPr sz="1600">
                <a:solidFill>
                  <a:schemeClr val="tx2"/>
                </a:solidFill>
                <a:latin typeface="Arial" pitchFamily="2" charset="0"/>
                <a:ea typeface="SimSun" pitchFamily="0" charset="0"/>
                <a:cs typeface="Times New Roman" pitchFamily="1" charset="0"/>
              </a:rPr>
              <a:t>Built on Apache and provides real-time connectivity in many Talend solutions</a:t>
            </a:r>
            <a:endParaRPr sz="1600">
              <a:solidFill>
                <a:schemeClr val="tx2"/>
              </a:solidFill>
              <a:latin typeface="Arial" pitchFamily="2" charset="0"/>
              <a:ea typeface="SimSun" pitchFamily="0" charset="0"/>
              <a:cs typeface="Times New Roman" pitchFamily="1" charset="0"/>
            </a:endParaRPr>
          </a:p>
        </p:txBody>
      </p:sp>
      <p:cxnSp>
        <p:nvCxnSpPr>
          <p:cNvPr id="63" name="Konektor1"/>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cw8AAOQPAADiHQAAPRMAABAAAAAmAAAACAAAAP//////////"/>
              </a:ext>
            </a:extLst>
          </p:cNvCxnSpPr>
          <p:nvPr/>
        </p:nvCxnSpPr>
        <p:spPr>
          <a:xfrm rot="16200000">
            <a:off x="3412490" y="1682115"/>
            <a:ext cx="544195" cy="2346325"/>
          </a:xfrm>
          <a:prstGeom prst="straightConnector1">
            <a:avLst/>
          </a:prstGeom>
          <a:noFill/>
          <a:ln w="38100" cap="flat" cmpd="sng" algn="ctr">
            <a:solidFill>
              <a:srgbClr val="529F45"/>
            </a:solidFill>
            <a:prstDash val="solid"/>
            <a:headEnd type="none"/>
            <a:tailEnd type="triangle" w="lg" len="med"/>
          </a:ln>
          <a:effectLst/>
        </p:spPr>
      </p:cxnSp>
      <p:cxnSp>
        <p:nvCxnSpPr>
          <p:cNvPr id="64" name="Konektor2"/>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KfRQA8AAAAAQAAACMAAAAjAAAAIwAAAAEAAAAAAAAAZAAAAGQAAAACAAAAZAAAAJY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FKfRQB/f38A7vP3A8zMzADAwP8Af39/AAAAAAAAAAAAAAAAAAAAAAAAAAAAIQAAABgAAAAUAAAA8gcAAOQPAADiHQAAPRMAABAAAAAmAAAACAAAAP//////////"/>
              </a:ext>
            </a:extLst>
          </p:cNvCxnSpPr>
          <p:nvPr/>
        </p:nvCxnSpPr>
        <p:spPr>
          <a:xfrm rot="16200000">
            <a:off x="2802255" y="1072515"/>
            <a:ext cx="544195" cy="3566160"/>
          </a:xfrm>
          <a:prstGeom prst="straightConnector1">
            <a:avLst/>
          </a:prstGeom>
          <a:noFill/>
          <a:ln w="38100" cap="flat" cmpd="sng" algn="ctr">
            <a:solidFill>
              <a:srgbClr val="529F45"/>
            </a:solidFill>
            <a:prstDash val="solid"/>
            <a:headEnd type="none"/>
            <a:tailEnd type="triangle" w="lg" len="med"/>
          </a:ln>
          <a:effectLst/>
        </p:spPr>
      </p:cxnSp>
    </p:spTree>
  </p:cSld>
  <p:clrMapOvr>
    <a:masterClrMapping/>
  </p:clrMapOvr>
  <p:transition spd="fast" p14:dur="800">
    <p:fade/>
    <p:extLst>
      <p:ext uri="smNativeData">
        <pr:smNativeData xmlns:pr="smNativeData" val="6hA1XQAAAAAgAwAAAAAAAAYAAAAAAAAAAAAAAAAAAAAAAAAAAQAAAAAAAAA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down)">
                                      <p:cBhvr>
                                        <p:cTn id="16" dur="500"/>
                                        <p:tgtEl>
                                          <p:spTgt spid="5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par>
                          <p:cTn id="59" fill="hold">
                            <p:stCondLst>
                              <p:cond delay="1000"/>
                            </p:stCondLst>
                            <p:childTnLst>
                              <p:par>
                                <p:cTn id="60" presetID="22" presetClass="entr" presetSubtype="4"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childTnLst>
                          </p:cTn>
                        </p:par>
                        <p:par>
                          <p:cTn id="73" fill="hold">
                            <p:stCondLst>
                              <p:cond delay="2000"/>
                            </p:stCondLst>
                            <p:childTnLst>
                              <p:par>
                                <p:cTn id="74" presetID="22" presetClass="entr" presetSubtype="4" fill="hold" grpId="0" nodeType="after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down)">
                                      <p:cBhvr>
                                        <p:cTn id="7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4" grpId="0" animBg="1" advAuto="0"/>
      <p:bldP spid="7" grpId="0" animBg="1" advAuto="0"/>
      <p:bldP spid="10" grpId="0" animBg="1" advAuto="0"/>
      <p:bldP spid="13" grpId="0" animBg="1" advAuto="0"/>
      <p:bldP spid="16" grpId="0" animBg="1" advAuto="0"/>
      <p:bldP spid="21" grpId="0" animBg="1" advAuto="0"/>
      <p:bldP spid="24" grpId="0" animBg="1" advAuto="0"/>
      <p:bldP spid="29" grpId="0" animBg="1" advAuto="0"/>
      <p:bldP spid="30" grpId="0" animBg="1" advAuto="0"/>
      <p:bldP spid="31" grpId="0" animBg="1" advAuto="0"/>
      <p:bldP spid="32" grpId="0" animBg="1" advAuto="0"/>
      <p:bldP spid="33" grpId="0" animBg="1" advAuto="0"/>
      <p:bldP spid="37" grpId="0" animBg="1" advAuto="0"/>
      <p:bldP spid="41" grpId="0" animBg="1" advAuto="0"/>
      <p:bldP spid="45" grpId="0" animBg="1" advAuto="0"/>
      <p:bldP spid="50" grpId="0" animBg="1" advAuto="0"/>
      <p:bldP spid="51" grpId="0" animBg="1" advAuto="0"/>
      <p:bldP spid="63" grpId="0" animBg="1" advAuto="0"/>
    </p:bldLst>
    <p:extLst>
      <p:ext uri="smNativeData">
        <pr:smNativeData xmlns:pr="smNativeData" val="6hA1XRMAAAAFAAAA/f///wEAAAAKAAAAAAAAAAAAAAAAAAAAAAAAAAkAAAD9////AQAAAAoAAAAAAAAAAAAAAAAAAAAAAAAADgAAAP3///8BAAAAFgAAAAQAAAAAAAAAAAAAAAAAAAASAAAA/f///wEAAAAKAAAAAAAAAAAAAAAAAAAAAAAAABYAAAD9////AQAAAAoAAAAAAAAAAAAAAAAAAAAAAAAAGwAAAP3///8BAAAAFgAAAAQAAAAAAAAAAAAAAAAAAAAfAAAA/f///wEAAAAKAAAAAAAAAAAAAAAAAAAAAAAAACMAAAD9////AQAAAAoAAAAAAAAAAAAAAAAAAAAAAAAAKAAAAP3///8BAAAACgAAAAAAAAAAAAAAAAAAAAAAAAAsAAAA/f///wEAAAAKAAAAAAAAAAAAAAAAAAAAAAAAAC8AAAD9////AQAAAAoAAAAAAAAAAAAAAAAAAAAAAAAAMgAAAP3///8BAAAACgAAAAAAAAAAAAAAAAAAAAAAAAA1AAAA/f///wEAAAAKAAAAAAAAAAAAAAAAAAAAAAAAADgAAAD9////AQAAAAoAAAAAAAAAAAAAAAAAAAAAAAAAPAAAAP3///8BAAAAFgAAAAQAAAAAAAAAAAAAAAAAAAA/AAAA/f///wEAAAAWAAAABAAAAAAAAAAAAAAAAAAAAEIAAAD9////AQAAABYAAAAEAAAAAAAAAAAAAAAAAAAARgAAAP3///8BAAAACgAAAAAAAAAAAAAAAAAAAAAAAABKAAAA/f///wEAAAAWAAAABAAAAAAAAAAAAAAAAAAAAA=="/>
      </p:ext>
    </p:extLst>
  </p:timing>
</p:sld>
</file>

<file path=ppt/slides/slide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 Placeholder 9"/>
          <p:cNvSpPr>
            <a:spLocks noGrp="1" noChangeArrowheads="1"/>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AAAAAAAAAAP///wA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B/f38A7vP3A8zMzADAwP8Af39/AAAAAAAAAAAAAAAAAAAAAAAAAAAAIQAAABgAAAAUAAAA3wMAAGELAABNLQAARRMAABAAAAAmAAAACAAAAP3w////////"/>
              </a:ext>
            </a:extLst>
          </p:cNvSpPr>
          <p:nvPr>
            <p:ph type="body" idx="1"/>
          </p:nvPr>
        </p:nvSpPr>
        <p:spPr>
          <a:xfrm>
            <a:off x="629285" y="1849755"/>
            <a:ext cx="6734810" cy="1282700"/>
          </a:xfrm>
          <a:solidFill>
            <a:schemeClr val="accent1"/>
          </a:solidFill>
          <a:ln>
            <a:noFill/>
          </a:ln>
          <a:effectLst/>
        </p:spPr>
        <p:txBody>
          <a:bodyPr vert="horz" wrap="square" lIns="91440" tIns="45720" rIns="91440" bIns="45720" numCol="1" spcCol="215900" anchor="ctr">
            <a:prstTxWarp prst="textNoShape">
              <a:avLst/>
            </a:prstTxWarp>
          </a:bodyPr>
          <a:lstStyle/>
          <a:p>
            <a:pPr marL="0" marR="0" indent="0" algn="l" defTabSz="457200">
              <a:lnSpc>
                <a:spcPct val="100000"/>
              </a:lnSpc>
              <a:spcBef>
                <a:spcPts val="300"/>
              </a:spcBef>
              <a:spcAft>
                <a:spcPts val="300"/>
              </a:spcAft>
              <a:buNone/>
              <a:tabLst/>
              <a:defRPr sz="2400">
                <a:solidFill>
                  <a:srgbClr val="657C96"/>
                </a:solidFill>
              </a:defRPr>
            </a:pPr>
            <a:r>
              <a:rPr sz="2210"/>
              <a:t>Lower Total Cost of Ownership</a:t>
            </a:r>
            <a:endParaRPr sz="2210"/>
          </a:p>
          <a:p>
            <a:pPr lvl="1" marL="457200" marR="0" indent="-228600" algn="l" defTabSz="457200">
              <a:lnSpc>
                <a:spcPct val="100000"/>
              </a:lnSpc>
              <a:spcBef>
                <a:spcPts val="300"/>
              </a:spcBef>
              <a:spcAft>
                <a:spcPts val="300"/>
              </a:spcAft>
              <a:buClr>
                <a:schemeClr val="accent3"/>
              </a:buClr>
              <a:buSzTx/>
              <a:buFont typeface="Lucida Grande" pitchFamily="0" charset="0"/>
              <a:buChar char="-"/>
              <a:tabLst/>
            </a:pPr>
            <a:r>
              <a:rPr sz="1360"/>
              <a:t>Extensive library of pre-built connectors</a:t>
            </a:r>
            <a:endParaRPr sz="1360"/>
          </a:p>
          <a:p>
            <a:pPr lvl="1" marL="457200" marR="0" indent="-228600" algn="l" defTabSz="457200">
              <a:lnSpc>
                <a:spcPct val="100000"/>
              </a:lnSpc>
              <a:spcBef>
                <a:spcPts val="300"/>
              </a:spcBef>
              <a:spcAft>
                <a:spcPts val="300"/>
              </a:spcAft>
              <a:buClr>
                <a:schemeClr val="accent3"/>
              </a:buClr>
              <a:buSzTx/>
              <a:buFont typeface="Lucida Grande" pitchFamily="0" charset="0"/>
              <a:buChar char="-"/>
              <a:tabLst/>
            </a:pPr>
            <a:r>
              <a:rPr sz="1360"/>
              <a:t>Predictable pricing and 40% reduction in maintenance time</a:t>
            </a:r>
            <a:endParaRPr sz="1360"/>
          </a:p>
          <a:p>
            <a:pPr lvl="1" marL="457200" marR="0" indent="-228600" algn="l" defTabSz="457200">
              <a:lnSpc>
                <a:spcPct val="100000"/>
              </a:lnSpc>
              <a:spcBef>
                <a:spcPts val="300"/>
              </a:spcBef>
              <a:spcAft>
                <a:spcPts val="300"/>
              </a:spcAft>
              <a:buClr>
                <a:schemeClr val="accent3"/>
              </a:buClr>
              <a:buSzTx/>
              <a:buFont typeface="Lucida Grande" pitchFamily="0" charset="0"/>
              <a:buChar char="-"/>
              <a:tabLst/>
            </a:pPr>
            <a:r>
              <a:rPr sz="1360"/>
              <a:t>Leverage existing resources</a:t>
            </a:r>
            <a:endParaRPr sz="1360"/>
          </a:p>
        </p:txBody>
      </p:sp>
      <p:sp>
        <p:nvSpPr>
          <p:cNvPr id="3" name="Text Placeholder 10"/>
          <p:cNvSpPr>
            <a:spLocks noGrp="1" noChangeArrowheads="1"/>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AAAAAAAAAAP///wA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B/f38A7vP3A8zMzADAwP8Af39/AAAAAAAAAAAAAAAAAAAAAAAAAAAAIQAAABgAAAAUAAAA3wMAAO8TAABNLQAA0xsAABAAAAAmAAAACAAAAP3w////////"/>
              </a:ext>
            </a:extLst>
          </p:cNvSpPr>
          <p:nvPr>
            <p:ph type="body" idx="1"/>
          </p:nvPr>
        </p:nvSpPr>
        <p:spPr>
          <a:xfrm>
            <a:off x="629285" y="3240405"/>
            <a:ext cx="6734810" cy="1282700"/>
          </a:xfrm>
          <a:solidFill>
            <a:schemeClr val="accent1"/>
          </a:solidFill>
          <a:ln>
            <a:noFill/>
          </a:ln>
          <a:effectLst/>
        </p:spPr>
        <p:txBody>
          <a:bodyPr vert="horz" wrap="square" lIns="91440" tIns="45720" rIns="91440" bIns="45720" numCol="1" spcCol="215900" anchor="ctr">
            <a:prstTxWarp prst="textNoShape">
              <a:avLst/>
            </a:prstTxWarp>
          </a:bodyPr>
          <a:lstStyle/>
          <a:p>
            <a:pPr marL="0" marR="0" indent="0" algn="l" defTabSz="457200">
              <a:lnSpc>
                <a:spcPct val="100000"/>
              </a:lnSpc>
              <a:spcBef>
                <a:spcPts val="300"/>
              </a:spcBef>
              <a:spcAft>
                <a:spcPts val="300"/>
              </a:spcAft>
              <a:buNone/>
              <a:tabLst/>
              <a:defRPr sz="2400">
                <a:solidFill>
                  <a:srgbClr val="657C96"/>
                </a:solidFill>
              </a:defRPr>
            </a:pPr>
            <a:r>
              <a:rPr sz="1960"/>
              <a:t>Faster time to market</a:t>
            </a:r>
            <a:endParaRPr sz="1960"/>
          </a:p>
          <a:p>
            <a:pPr lvl="1" marL="457200" marR="0" indent="-228600" algn="l" defTabSz="457200">
              <a:lnSpc>
                <a:spcPct val="100000"/>
              </a:lnSpc>
              <a:spcBef>
                <a:spcPts val="300"/>
              </a:spcBef>
              <a:spcAft>
                <a:spcPts val="300"/>
              </a:spcAft>
              <a:buClr>
                <a:schemeClr val="accent3"/>
              </a:buClr>
              <a:buSzTx/>
              <a:buFont typeface="Lucida Grande" pitchFamily="0" charset="0"/>
              <a:buChar char="-"/>
              <a:tabLst/>
            </a:pPr>
            <a:r>
              <a:t>Increased productivity 30% with a single tool for design, test and deployment</a:t>
            </a:r>
          </a:p>
          <a:p>
            <a:pPr lvl="1" marL="457200" marR="0" indent="-228600" algn="l" defTabSz="457200">
              <a:lnSpc>
                <a:spcPct val="100000"/>
              </a:lnSpc>
              <a:spcBef>
                <a:spcPts val="300"/>
              </a:spcBef>
              <a:spcAft>
                <a:spcPts val="300"/>
              </a:spcAft>
              <a:buClr>
                <a:schemeClr val="accent3"/>
              </a:buClr>
              <a:buSzTx/>
              <a:buFont typeface="Lucida Grande" pitchFamily="0" charset="0"/>
              <a:buChar char="-"/>
              <a:tabLst/>
            </a:pPr>
            <a:r>
              <a:t>Enables a converged integration strategy of data &amp; application integration </a:t>
            </a:r>
          </a:p>
          <a:p>
            <a:pPr lvl="1" marL="457200" marR="0" indent="-228600" algn="l" defTabSz="457200">
              <a:lnSpc>
                <a:spcPct val="100000"/>
              </a:lnSpc>
              <a:spcBef>
                <a:spcPts val="300"/>
              </a:spcBef>
              <a:spcAft>
                <a:spcPts val="300"/>
              </a:spcAft>
              <a:buClr>
                <a:schemeClr val="accent3"/>
              </a:buClr>
              <a:buSzTx/>
              <a:buFont typeface="Lucida Grande" pitchFamily="0" charset="0"/>
              <a:buChar char="-"/>
              <a:tabLst/>
            </a:pPr>
            <a:r>
              <a:t>Rapidly configure and enforce security through policies</a:t>
            </a:r>
          </a:p>
        </p:txBody>
      </p:sp>
      <p:sp>
        <p:nvSpPr>
          <p:cNvPr id="4" name="Text Placeholder 11"/>
          <p:cNvSpPr>
            <a:spLocks noGrp="1" noChangeArrowheads="1"/>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AAAAAAAAAAP///wA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B/f38A7vP3A8zMzADAwP8Af39/AAAAAAAAAAAAAAAAAAAAAAAAAAAAIQAAABgAAAAUAAAA3wMAAHAcAABWMAAAnSQAABAAAAAmAAAACAAAAP3w////////"/>
              </a:ext>
            </a:extLst>
          </p:cNvSpPr>
          <p:nvPr>
            <p:ph type="body" idx="1"/>
          </p:nvPr>
        </p:nvSpPr>
        <p:spPr>
          <a:xfrm>
            <a:off x="629285" y="4622800"/>
            <a:ext cx="7228205" cy="1329055"/>
          </a:xfrm>
          <a:solidFill>
            <a:schemeClr val="accent1"/>
          </a:solidFill>
          <a:ln>
            <a:noFill/>
          </a:ln>
          <a:effectLst/>
        </p:spPr>
        <p:txBody>
          <a:bodyPr vert="horz" wrap="square" lIns="91440" tIns="45720" rIns="91440" bIns="45720" numCol="1" spcCol="215900" anchor="ctr">
            <a:prstTxWarp prst="textNoShape">
              <a:avLst/>
            </a:prstTxWarp>
          </a:bodyPr>
          <a:lstStyle/>
          <a:p>
            <a:pPr marL="0" marR="0" indent="0" algn="l" defTabSz="457200">
              <a:lnSpc>
                <a:spcPct val="100000"/>
              </a:lnSpc>
              <a:spcBef>
                <a:spcPts val="300"/>
              </a:spcBef>
              <a:spcAft>
                <a:spcPts val="300"/>
              </a:spcAft>
              <a:buNone/>
              <a:tabLst/>
              <a:defRPr sz="2400">
                <a:solidFill>
                  <a:srgbClr val="657C96"/>
                </a:solidFill>
              </a:defRPr>
            </a:pPr>
            <a:r>
              <a:t>Avoid vendor lock in</a:t>
            </a:r>
          </a:p>
          <a:p>
            <a:pPr lvl="1" marL="457200" marR="0" indent="-228600" algn="l" defTabSz="457200">
              <a:lnSpc>
                <a:spcPct val="100000"/>
              </a:lnSpc>
              <a:spcBef>
                <a:spcPts val="300"/>
              </a:spcBef>
              <a:spcAft>
                <a:spcPts val="300"/>
              </a:spcAft>
              <a:buClr>
                <a:schemeClr val="accent3"/>
              </a:buClr>
              <a:buSzTx/>
              <a:buFont typeface="Lucida Grande" pitchFamily="0" charset="0"/>
              <a:buChar char="-"/>
              <a:tabLst/>
            </a:pPr>
            <a:r>
              <a:rPr sz="1380"/>
              <a:t>Based on open source software</a:t>
            </a:r>
            <a:endParaRPr sz="1380"/>
          </a:p>
          <a:p>
            <a:pPr lvl="1" marL="457200" marR="0" indent="-228600" algn="l" defTabSz="457200">
              <a:lnSpc>
                <a:spcPct val="100000"/>
              </a:lnSpc>
              <a:spcBef>
                <a:spcPts val="300"/>
              </a:spcBef>
              <a:spcAft>
                <a:spcPts val="300"/>
              </a:spcAft>
              <a:buClr>
                <a:schemeClr val="accent3"/>
              </a:buClr>
              <a:buSzTx/>
              <a:buFont typeface="Lucida Grande" pitchFamily="0" charset="0"/>
              <a:buChar char="-"/>
              <a:tabLst/>
            </a:pPr>
            <a:r>
              <a:rPr sz="1380"/>
              <a:t>Standards based </a:t>
            </a:r>
            <a:endParaRPr sz="1380"/>
          </a:p>
          <a:p>
            <a:pPr lvl="1" marL="457200" marR="0" indent="-228600" algn="l" defTabSz="457200">
              <a:lnSpc>
                <a:spcPct val="100000"/>
              </a:lnSpc>
              <a:spcBef>
                <a:spcPts val="300"/>
              </a:spcBef>
              <a:spcAft>
                <a:spcPts val="300"/>
              </a:spcAft>
              <a:buClr>
                <a:schemeClr val="accent3"/>
              </a:buClr>
              <a:buSzTx/>
              <a:buFont typeface="Lucida Grande" pitchFamily="0" charset="0"/>
              <a:buChar char="-"/>
              <a:tabLst/>
            </a:pPr>
            <a:r>
              <a:rPr sz="1380"/>
              <a:t>Works with existing IT infrastructure</a:t>
            </a:r>
            <a:endParaRPr sz="1380"/>
          </a:p>
        </p:txBody>
      </p:sp>
      <p:sp>
        <p:nvSpPr>
          <p:cNvPr id="5" name="Subtitle 8"/>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7gIAAH0EAACONQAARwcAABAAAAAmAAAACAAAAH3w////////"/>
              </a:ext>
            </a:extLst>
          </p:cNvSpPr>
          <p:nvPr>
            <p:ph type="subTitle" idx="1"/>
          </p:nvPr>
        </p:nvSpPr>
        <p:spPr>
          <a:xfrm>
            <a:off x="476250" y="729615"/>
            <a:ext cx="8229600" cy="453390"/>
          </a:xfrm>
          <a:noFill/>
          <a:ln>
            <a:noFill/>
          </a:ln>
          <a:effectLst/>
        </p:spPr>
        <p:txBody>
          <a:bodyPr vert="horz" wrap="square" lIns="0" tIns="0" rIns="0" bIns="0" numCol="1" spcCol="215900" anchor="t">
            <a:prstTxWarp prst="textNoShape">
              <a:avLst/>
            </a:prstTxWarp>
          </a:bodyPr>
          <a:lstStyle/>
          <a:p>
            <a:pPr marL="0" marR="0" indent="0" algn="l" defTabSz="457200">
              <a:lnSpc>
                <a:spcPct val="100000"/>
              </a:lnSpc>
              <a:spcBef>
                <a:spcPts val="0"/>
              </a:spcBef>
              <a:spcAft>
                <a:spcPts val="300"/>
              </a:spcAft>
              <a:buNone/>
              <a:tabLst/>
              <a:defRPr sz="1800" b="1">
                <a:solidFill>
                  <a:srgbClr val="444446"/>
                </a:solidFill>
              </a:defRPr>
            </a:pPr>
            <a:r>
              <a:t>Makes it easy to implement a services based infrastructure with rapid development, IT flexibility and business agility </a:t>
            </a:r>
          </a:p>
          <a:p>
            <a:pPr marL="0" marR="0" indent="0" algn="l" defTabSz="457200">
              <a:lnSpc>
                <a:spcPct val="100000"/>
              </a:lnSpc>
              <a:spcBef>
                <a:spcPts val="0"/>
              </a:spcBef>
              <a:spcAft>
                <a:spcPts val="300"/>
              </a:spcAft>
              <a:buNone/>
              <a:tabLst/>
              <a:defRPr sz="1800" b="1">
                <a:solidFill>
                  <a:srgbClr val="444446"/>
                </a:solidFill>
              </a:defRPr>
            </a:pPr>
          </a:p>
        </p:txBody>
      </p:sp>
      <p:sp>
        <p:nvSpPr>
          <p:cNvPr id="6" name="Title 4"/>
          <p:cNvSpPr>
            <a:spLocks noGrp="1" noChangeArrowheads="1"/>
            <a:extLst>
              <a:ext uri="smNativeData">
                <pr:smNativeData xmlns:pr="smNativeData" val="SMDATA_16_6hA1X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7gIAAEQAAACONQAAuAMAABAAAAAmAAAACAAAAP3w////////"/>
              </a:ext>
            </a:extLst>
          </p:cNvSpPr>
          <p:nvPr>
            <p:ph type="title"/>
          </p:nvPr>
        </p:nvSpPr>
        <p:spPr>
          <a:xfrm>
            <a:off x="476250" y="43180"/>
            <a:ext cx="8229600" cy="561340"/>
          </a:xfrm>
          <a:noFill/>
          <a:ln>
            <a:noFill/>
          </a:ln>
          <a:effectLst/>
        </p:spPr>
        <p:txBody>
          <a:bodyPr vert="horz" wrap="square" lIns="0" tIns="0" rIns="0" bIns="0" numCol="1" spcCol="215900" anchor="b">
            <a:prstTxWarp prst="textNoShape">
              <a:avLst/>
            </a:prstTxWarp>
          </a:bodyPr>
          <a:lstStyle/>
          <a:p>
            <a:pPr/>
            <a:r>
              <a:t>Simplify Application Integration</a:t>
            </a:r>
          </a:p>
        </p:txBody>
      </p:sp>
      <p:sp>
        <p:nvSpPr>
          <p:cNvPr id="7" name="TextBox 29"/>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60EAAEgVAACLRwAA6BoAABAgAAAmAAAACAAAAP//////////"/>
              </a:ext>
            </a:extLst>
          </p:cNvSpPr>
          <p:nvPr/>
        </p:nvSpPr>
        <p:spPr>
          <a:xfrm>
            <a:off x="10715625" y="3459480"/>
            <a:ext cx="914400" cy="914400"/>
          </a:xfrm>
          <a:prstGeom prst="rect">
            <a:avLst/>
          </a:prstGeom>
          <a:noFill/>
          <a:ln>
            <a:noFill/>
          </a:ln>
          <a:effectLst/>
        </p:spPr>
        <p:txBody>
          <a:bodyPr vert="horz" wrap="none" lIns="0" tIns="0" rIns="0" bIns="0" numCol="1" spcCol="215900" anchor="t"/>
          <a:lstStyle/>
          <a:p>
            <a:pPr/>
            <a:endParaRPr sz="1600">
              <a:solidFill>
                <a:schemeClr val="accent6"/>
              </a:solidFill>
            </a:endParaRPr>
          </a:p>
        </p:txBody>
      </p:sp>
      <p:sp>
        <p:nvSpPr>
          <p:cNvPr id="8" name="TextBox 1"/>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zzgAAMEfAABvPgAAYSUAABAgAAAmAAAACAAAAP//////////"/>
              </a:ext>
            </a:extLst>
          </p:cNvSpPr>
          <p:nvPr/>
        </p:nvSpPr>
        <p:spPr>
          <a:xfrm>
            <a:off x="9234805" y="5161915"/>
            <a:ext cx="914400" cy="914400"/>
          </a:xfrm>
          <a:prstGeom prst="rect">
            <a:avLst/>
          </a:prstGeom>
          <a:noFill/>
          <a:ln>
            <a:noFill/>
          </a:ln>
          <a:effectLst/>
        </p:spPr>
        <p:txBody>
          <a:bodyPr vert="horz" wrap="none" lIns="0" tIns="0" rIns="0" bIns="0" numCol="1" spcCol="215900" anchor="t"/>
          <a:lstStyle/>
          <a:p>
            <a:pPr/>
            <a:endParaRPr sz="1600">
              <a:solidFill>
                <a:schemeClr val="tx2"/>
              </a:solidFill>
              <a:latin typeface="Arial" pitchFamily="2" charset="0"/>
              <a:ea typeface="SimSun" pitchFamily="0" charset="0"/>
              <a:cs typeface="Times New Roman" pitchFamily="1" charset="0"/>
            </a:endParaRPr>
          </a:p>
        </p:txBody>
      </p:sp>
      <p:sp>
        <p:nvSpPr>
          <p:cNvPr id="9" name="Rectangle 43"/>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wFBNDf///wgAAAAAAAAAAAAAAAAAAAAAAAAAAAAAAAAAAAAAZAAAAAEAAABAAAAAAAAAAAAAAAAAAAAAAAAAAAAAAAAAAAAAAAAAAAAAAAAAAAAAAAAAAAAAAAAAAAAAAAAAAAAAAAAAAAAAAAAAAAAAAAAAAAAAAAAAAAAAAAAAAAAAFAAAADwAAAAAAAAAAAAAAP///wA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Sr3lBv///wEAAAAAAAAAAAAAAAAAAAAAAAAAAAAAAAAAAAAAAAAAAP///wB/f38A7vP3A8zMzADAwP8Af39/AAAAAAAAAAAAAAAAAAAAAAAAAAAAIQAAABgAAAAUAAAAdQEAAGELAAABAwAARRMAABAAAAAmAAAACAAAAP//////////"/>
              </a:ext>
            </a:extLst>
          </p:cNvSpPr>
          <p:nvPr/>
        </p:nvSpPr>
        <p:spPr>
          <a:xfrm>
            <a:off x="236855" y="1849755"/>
            <a:ext cx="251460" cy="1282700"/>
          </a:xfrm>
          <a:prstGeom prst="rect">
            <a:avLst/>
          </a:prstGeom>
          <a:solidFill>
            <a:schemeClr val="accent2"/>
          </a:solidFill>
          <a:ln>
            <a:noFill/>
          </a:ln>
          <a:effectLst/>
        </p:spPr>
        <p:txBody>
          <a:bodyPr vert="horz" wrap="square" lIns="91440" tIns="45720" rIns="91440" bIns="45720" numCol="1" spcCol="215900" anchor="ctr"/>
          <a:lstStyle/>
          <a:p>
            <a:pPr algn="ctr" defTabSz="449580">
              <a:spcBef>
                <a:spcPts val="720"/>
              </a:spcBef>
              <a:spcAft>
                <a:spcPts val="0"/>
              </a:spcAft>
              <a:buNone/>
              <a:tabLst/>
              <a:defRPr>
                <a:solidFill>
                  <a:srgbClr val="FFFFFF"/>
                </a:solidFill>
              </a:defRPr>
            </a:pPr>
            <a:endParaRPr sz="3000" b="1">
              <a:solidFill>
                <a:srgbClr val="F2F6F8"/>
              </a:solidFill>
              <a:latin typeface="Trebuchet MS" pitchFamily="2" charset="0"/>
              <a:ea typeface="SimSun" pitchFamily="0" charset="0"/>
              <a:cs typeface="Times New Roman" pitchFamily="1" charset="0"/>
            </a:endParaRPr>
          </a:p>
        </p:txBody>
      </p:sp>
      <p:sp>
        <p:nvSpPr>
          <p:cNvPr id="10" name="Rectangle 44"/>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lqa4AP///wgAAAAAAAAAAAAAAAAAAAAAAAAAAAAAAAAAAAAAZAAAAAEAAABAAAAAAAAAAAAAAAAAAAAAAAAAAAAAAAAAAAAAAAAAAAAAAAAAAAAAAAAAAAAAAAAAAAAAAAAAAAAAAAAAAAAAAAAAAAAAAAAAAAAAAAAAAAAAAAAAAAAAFAAAADwAAAAAAAAAAAAAAP///wA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P///wB/f38A7vP3A8zMzADAwP8Af39/AAAAAAAAAAAAAAAAAAAAAAAAAAAAIQAAABgAAAAUAAAAdQEAAN8TAAABAwAAwxsAABAAAAAmAAAACAAAAP//////////"/>
              </a:ext>
            </a:extLst>
          </p:cNvSpPr>
          <p:nvPr/>
        </p:nvSpPr>
        <p:spPr>
          <a:xfrm>
            <a:off x="236855" y="3230245"/>
            <a:ext cx="251460" cy="1282700"/>
          </a:xfrm>
          <a:prstGeom prst="rect">
            <a:avLst/>
          </a:prstGeom>
          <a:solidFill>
            <a:srgbClr val="96A6B8"/>
          </a:solidFill>
          <a:ln>
            <a:noFill/>
          </a:ln>
          <a:effectLst/>
        </p:spPr>
        <p:txBody>
          <a:bodyPr vert="horz" wrap="square" lIns="91440" tIns="45720" rIns="91440" bIns="45720" numCol="1" spcCol="215900" anchor="ctr"/>
          <a:lstStyle/>
          <a:p>
            <a:pPr algn="ctr" defTabSz="449580">
              <a:spcBef>
                <a:spcPts val="720"/>
              </a:spcBef>
              <a:spcAft>
                <a:spcPts val="0"/>
              </a:spcAft>
              <a:buNone/>
              <a:tabLst/>
              <a:defRPr>
                <a:solidFill>
                  <a:srgbClr val="FFFFFF"/>
                </a:solidFill>
              </a:defRPr>
            </a:pPr>
            <a:endParaRPr sz="3000" b="1">
              <a:solidFill>
                <a:srgbClr val="F2F6F8"/>
              </a:solidFill>
              <a:latin typeface="Trebuchet MS" pitchFamily="2" charset="0"/>
              <a:ea typeface="SimSun" pitchFamily="0" charset="0"/>
              <a:cs typeface="Times New Roman" pitchFamily="1" charset="0"/>
            </a:endParaRPr>
          </a:p>
        </p:txBody>
      </p:sp>
      <p:sp>
        <p:nvSpPr>
          <p:cNvPr id="11" name="Rectangle 45"/>
          <p:cNvSpPr>
            <a:extLst>
              <a:ext uri="smNativeData">
                <pr:smNativeData xmlns:pr="smNativeData" val="SMDATA_16_6hA1XRMAAAAlAAAAZAAAAA0A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AAAAAAAAAAP///wA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P///wB/f38A7vP3A8zMzADAwP8Af39/AAAAAAAAAAAAAAAAAAAAAAAAAAAAIQAAABgAAAAUAAAAdQEAAIQcAAABAwAAaCQAABAAAAAmAAAACAAAAP//////////"/>
              </a:ext>
            </a:extLst>
          </p:cNvSpPr>
          <p:nvPr/>
        </p:nvSpPr>
        <p:spPr>
          <a:xfrm>
            <a:off x="236855" y="4635500"/>
            <a:ext cx="251460" cy="1282700"/>
          </a:xfrm>
          <a:prstGeom prst="rect">
            <a:avLst/>
          </a:prstGeom>
          <a:solidFill>
            <a:schemeClr val="accent1"/>
          </a:solidFill>
          <a:ln>
            <a:noFill/>
          </a:ln>
          <a:effectLst/>
        </p:spPr>
        <p:txBody>
          <a:bodyPr vert="horz" wrap="square" lIns="91440" tIns="45720" rIns="91440" bIns="45720" numCol="1" spcCol="215900" anchor="ctr"/>
          <a:lstStyle/>
          <a:p>
            <a:pPr algn="ctr" defTabSz="449580">
              <a:spcBef>
                <a:spcPts val="720"/>
              </a:spcBef>
              <a:spcAft>
                <a:spcPts val="0"/>
              </a:spcAft>
              <a:buNone/>
              <a:tabLst/>
              <a:defRPr>
                <a:solidFill>
                  <a:srgbClr val="FFFFFF"/>
                </a:solidFill>
              </a:defRPr>
            </a:pPr>
            <a:endParaRPr sz="3000" b="1">
              <a:solidFill>
                <a:srgbClr val="F2F6F8"/>
              </a:solidFill>
              <a:latin typeface="Trebuchet MS" pitchFamily="2" charset="0"/>
              <a:ea typeface="SimSun" pitchFamily="0" charset="0"/>
              <a:cs typeface="Times New Roman" pitchFamily="1" charset="0"/>
            </a:endParaRPr>
          </a:p>
        </p:txBody>
      </p:sp>
      <p:grpSp>
        <p:nvGrpSpPr>
          <p:cNvPr id="12" name="Group 22"/>
          <p:cNvGrpSpPr>
            <a:extLst>
              <a:ext uri="smNativeData">
                <pr:smNativeData xmlns:pr="smNativeData" val="SMDATA_7_6hA1XRMAAAAlAAAAAQAAAA8BAAAAkAAAAEgAAACQAAAASAAAAAAAAAAAAAAAAAAAABcAAAAUAAAAAAAAAAAAAAD/fwAA/38AAAAAAAAJAAAABAAAAEbZgUAMAAAAEAAAAAAAAAAAAAAAAAAAAAAAAAAfAAAAVAAAAAAAAAAAAAAAAAAAAAAAAAAAAAAAAAAAAAAAAAAAAAAAAAAAAAAAAAAAAAAAAAAAAAAAAAAAAAAAAAAAAAAAAAAAAAAAAAAAAAAAAAAAAAAAAAAAACEAAAAYAAAAFAAAALsyAAAQFQAAVzcAAJIaAAAQAAAAJgAAAAgAAAD/////AAAAAA=="/>
              </a:ext>
            </a:extLst>
          </p:cNvGrpSpPr>
          <p:nvPr/>
        </p:nvGrpSpPr>
        <p:grpSpPr>
          <a:xfrm>
            <a:off x="8246745" y="3423920"/>
            <a:ext cx="749300" cy="895350"/>
            <a:chOff x="8246745" y="3423920"/>
            <a:chExt cx="749300" cy="895350"/>
          </a:xfrm>
        </p:grpSpPr>
        <p:sp>
          <p:nvSpPr>
            <p:cNvPr id="18" name="Oval 62"/>
            <p:cNvSpPr>
              <a:extLst>
                <a:ext uri="smNativeData">
                  <pr:smNativeData xmlns:pr="smNativeData" val="SMDATA_16_6hA1XRMAAAAlAAAAZgAAAA0AAAAAkAAAAEgAAACQAAAASAAAAAAAAAABAAAAAAAAAAEAAABQAAAAAAAAAAAA8D8AAAAAAADw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JamuABa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JamuAB/f38A7vP3A8zMzADAwP8Af39/AAAAAAAAAAAAAAAAAAAAAAAAAAAAIQAAABgAAAAUAAAAqjQAABAVAACONQAA8xUAAAAAAAAmAAAACAAAAP//////////"/>
                </a:ext>
              </a:extLst>
            </p:cNvSpPr>
            <p:nvPr/>
          </p:nvSpPr>
          <p:spPr>
            <a:xfrm>
              <a:off x="8561070" y="3423920"/>
              <a:ext cx="144780" cy="144145"/>
            </a:xfrm>
            <a:prstGeom prst="ellipse">
              <a:avLst/>
            </a:prstGeom>
            <a:solidFill>
              <a:srgbClr val="FFFFFF"/>
            </a:solidFill>
            <a:ln w="57150" cap="flat" cmpd="sng" algn="ctr">
              <a:solidFill>
                <a:srgbClr val="96A6B8"/>
              </a:solidFill>
              <a:prstDash val="solid"/>
              <a:headEnd type="none"/>
              <a:tailEnd type="none"/>
            </a:ln>
            <a:effectLst/>
          </p:spPr>
          <p:txBody>
            <a:bodyPr vert="horz" wrap="square" lIns="91440" tIns="45720" rIns="91440" bIns="45720" numCol="1" spcCol="215900" anchor="ctr"/>
            <a:lstStyle/>
            <a:p>
              <a:pPr algn="ctr">
                <a:defRPr>
                  <a:solidFill>
                    <a:srgbClr val="2F5699"/>
                  </a:solidFill>
                </a:defRPr>
              </a:pPr>
            </a:p>
          </p:txBody>
        </p:sp>
        <p:sp>
          <p:nvSpPr>
            <p:cNvPr id="17" name="Oval 63"/>
            <p:cNvSpPr>
              <a:extLst>
                <a:ext uri="smNativeData">
                  <pr:smNativeData xmlns:pr="smNativeData" val="SMDATA_16_6hA1XRMAAAAlAAAAZgAAAA0AAAAAkAAAAEgAAACQAAAASAAAAAAAAAABAAAAAAAAAAEAAABQAAAAAAAAAAAA8D8AAAAAAADw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MBQTQ0o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Eq95QZ/f38A7vP3A8zMzADAwP8Af39/AAAAAAAAAAAAAAAAAAAAAAAAAAAAIQAAABgAAAAUAAAAuzIAAPMVAABXNwAAkhoAAAAAAAAmAAAACAAAAP//////////"/>
                </a:ext>
              </a:extLst>
            </p:cNvSpPr>
            <p:nvPr/>
          </p:nvSpPr>
          <p:spPr>
            <a:xfrm>
              <a:off x="8246745" y="3568065"/>
              <a:ext cx="749300" cy="751205"/>
            </a:xfrm>
            <a:prstGeom prst="ellipse">
              <a:avLst/>
            </a:prstGeom>
            <a:solidFill>
              <a:srgbClr val="FFFFFF"/>
            </a:solidFill>
            <a:ln w="25400" cap="flat" cmpd="sng" algn="ctr">
              <a:solidFill>
                <a:schemeClr val="accent2"/>
              </a:solidFill>
              <a:prstDash val="solid"/>
              <a:headEnd type="none"/>
              <a:tailEnd type="none"/>
            </a:ln>
            <a:effectLst/>
          </p:spPr>
          <p:txBody>
            <a:bodyPr vert="horz" wrap="square" lIns="91440" tIns="45720" rIns="91440" bIns="45720" numCol="1" spcCol="215900" anchor="ctr"/>
            <a:lstStyle/>
            <a:p>
              <a:pPr algn="ctr">
                <a:spcBef>
                  <a:spcPts val="720"/>
                </a:spcBef>
                <a:buNone/>
                <a:defRPr>
                  <a:solidFill>
                    <a:srgbClr val="2F5699"/>
                  </a:solidFill>
                </a:defRPr>
              </a:pPr>
              <a:endParaRPr sz="3000">
                <a:solidFill>
                  <a:srgbClr val="F2F6F8"/>
                </a:solidFill>
                <a:latin typeface="Trebuchet MS" pitchFamily="2" charset="0"/>
                <a:ea typeface="SimSun" pitchFamily="0" charset="0"/>
                <a:cs typeface="Times New Roman" pitchFamily="1" charset="0"/>
              </a:endParaRPr>
            </a:p>
          </p:txBody>
        </p:sp>
        <p:grpSp>
          <p:nvGrpSpPr>
            <p:cNvPr id="14" name="Group 27"/>
            <p:cNvGrpSpPr>
              <a:extLst>
                <a:ext uri="smNativeData">
                  <pr:smNativeData xmlns:pr="smNativeData" val="SMDATA_7_6hA1XRMAAAAlAAAAAQAAAA8BAAAAkAAAAEgAAACQAAAASAAAAAAAAAAAAAAAAAAAABcAAAAUAAAAAAAAAAAAAAD/fwAA/38AAAAAAAAJAAAABAAAAIrKizAMAAAAEAAAAAAAAAAAAAAAAAAAAAAAAAAfAAAAVAAAAAAAAAAAAAAAAAAAAAAAAAAAAAAAAAAAAAAAAAAAAAAAAAAAAAAAAAAAAAAAAAAAAAAAAAAAAAAAAAAAAAAAAAAAAAAAAAAAAAAAAAAAAAAAAAAAACEAAAAYAAAAFAAAABM1AADGFgAAYDYAAKMYAAAAAAAAJgAAAAgAAAD/////AAAAAA=="/>
                </a:ext>
              </a:extLst>
            </p:cNvGrpSpPr>
            <p:nvPr/>
          </p:nvGrpSpPr>
          <p:grpSpPr>
            <a:xfrm>
              <a:off x="8627745" y="3702050"/>
              <a:ext cx="211455" cy="302895"/>
              <a:chOff x="8627745" y="3702050"/>
              <a:chExt cx="211455" cy="302895"/>
            </a:xfrm>
          </p:grpSpPr>
          <p:sp>
            <p:nvSpPr>
              <p:cNvPr id="16" name="Straight Connector 66"/>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JamuA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JamuAB/f38A7vP3A8zMzADAwP8Af39/AAAAAAAAAAAAAAAAAAAAAAAAAAAAIQAAABgAAAAUAAAAEzUAAMUWAAATNQAAoxgAAAAAAAAmAAAACAAAAP//////////"/>
                  </a:ext>
                </a:extLst>
              </p:cNvSpPr>
              <p:nvPr/>
            </p:nvSpPr>
            <p:spPr>
              <a:xfrm>
                <a:off x="8627745" y="3701415"/>
                <a:ext cx="0" cy="303530"/>
              </a:xfrm>
              <a:prstGeom prst="line">
                <a:avLst/>
              </a:prstGeom>
              <a:noFill/>
              <a:ln w="28575" cap="flat" cmpd="sng" algn="ctr">
                <a:solidFill>
                  <a:srgbClr val="96A6B8"/>
                </a:solidFill>
                <a:prstDash val="solid"/>
                <a:headEnd type="none"/>
                <a:tailEnd type="none"/>
              </a:ln>
              <a:effectLst/>
            </p:spPr>
          </p:sp>
          <p:sp>
            <p:nvSpPr>
              <p:cNvPr id="15" name="Straight Connector 67"/>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JamuAAt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JamuAB/f38A7vP3A8zMzADAwP8Af39/AAAAAAAAAAAAAAAAAAAAAAAAAAAAIQAAABgAAAAUAAAAEzUAAI8YAABgNgAAjxgAAAAAAAAmAAAACAAAAP//////////"/>
                  </a:ext>
                </a:extLst>
              </p:cNvSpPr>
              <p:nvPr/>
            </p:nvSpPr>
            <p:spPr>
              <a:xfrm>
                <a:off x="8627745" y="3992245"/>
                <a:ext cx="211455" cy="0"/>
              </a:xfrm>
              <a:prstGeom prst="line">
                <a:avLst/>
              </a:prstGeom>
              <a:noFill/>
              <a:ln w="28575" cap="flat" cmpd="sng" algn="ctr">
                <a:solidFill>
                  <a:srgbClr val="96A6B8"/>
                </a:solidFill>
                <a:prstDash val="solid"/>
                <a:headEnd type="none"/>
                <a:tailEnd type="none"/>
              </a:ln>
              <a:effectLst/>
            </p:spPr>
          </p:sp>
        </p:grpSp>
        <p:sp>
          <p:nvSpPr>
            <p:cNvPr id="13" name="Oval 65"/>
            <p:cNvSpPr>
              <a:extLst>
                <a:ext uri="smNativeData">
                  <pr:smNativeData xmlns:pr="smNativeData" val="SMDATA_16_6hA1XRMAAAAlAAAAZgAAAA0AAAAAkAAAAEgAAACQAAAASAAAAAAAAAABAAAAAAAAAAEAAABQAAAAAAAAAAAA8D8AAAAAAADw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MBQTQ0o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Eq95QZ/f38A7vP3A8zMzADAwP8Af39/AAAAAAAAAAAAAAAAAAAAAAAAAAAAIQAAABgAAAAUAAAAEzMAAE4WAAD/NgAAOhoAAAAAAAAmAAAACAAAAP//////////"/>
                </a:ext>
              </a:extLst>
            </p:cNvSpPr>
            <p:nvPr/>
          </p:nvSpPr>
          <p:spPr>
            <a:xfrm>
              <a:off x="8302625" y="3625850"/>
              <a:ext cx="637540" cy="637540"/>
            </a:xfrm>
            <a:prstGeom prst="ellipse">
              <a:avLst/>
            </a:prstGeom>
            <a:noFill/>
            <a:ln w="25400" cap="flat" cmpd="sng" algn="ctr">
              <a:solidFill>
                <a:schemeClr val="accent2"/>
              </a:solidFill>
              <a:prstDash val="solid"/>
              <a:headEnd type="none"/>
              <a:tailEnd type="none"/>
            </a:ln>
            <a:effectLst/>
          </p:spPr>
          <p:txBody>
            <a:bodyPr vert="horz" wrap="square" lIns="91440" tIns="45720" rIns="91440" bIns="45720" numCol="1" spcCol="215900" anchor="ctr"/>
            <a:lstStyle/>
            <a:p>
              <a:pPr algn="ctr">
                <a:spcBef>
                  <a:spcPts val="720"/>
                </a:spcBef>
                <a:buNone/>
                <a:defRPr>
                  <a:solidFill>
                    <a:srgbClr val="2F5699"/>
                  </a:solidFill>
                </a:defRPr>
              </a:pPr>
              <a:endParaRPr sz="3000">
                <a:solidFill>
                  <a:srgbClr val="F2F6F8"/>
                </a:solidFill>
                <a:latin typeface="Trebuchet MS" pitchFamily="2" charset="0"/>
                <a:ea typeface="SimSun" pitchFamily="0" charset="0"/>
                <a:cs typeface="Times New Roman" pitchFamily="1" charset="0"/>
              </a:endParaRPr>
            </a:p>
          </p:txBody>
        </p:sp>
      </p:grpSp>
      <p:pic>
        <p:nvPicPr>
          <p:cNvPr id="19" name="Picture 5" descr="pig-on-elephant.png"/>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AAAAAGQAAADe6r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N7qvwAAAAAAAAAAAAAAAAD///8AAAAAACEAAAAYAAAAFAAAAEExAAC7HAAA9zcAAMYiAAAQAAAAJgAAAAgAAAD//////////w=="/>
              </a:ext>
            </a:extLst>
          </p:cNvPicPr>
          <p:nvPr/>
        </p:nvPicPr>
        <p:blipFill>
          <a:blip r:embed="rId2">
            <a:duotone>
              <a:prstClr val="black"/>
              <a:srgbClr val="DEEABF">
                <a:tint val="40000"/>
                <a:satMod val="400000"/>
              </a:srgbClr>
            </a:duotone>
          </a:blip>
          <a:stretch>
            <a:fillRect/>
          </a:stretch>
        </p:blipFill>
        <p:spPr>
          <a:xfrm>
            <a:off x="8006715" y="4670425"/>
            <a:ext cx="1090930" cy="982345"/>
          </a:xfrm>
          <a:prstGeom prst="rect">
            <a:avLst/>
          </a:prstGeom>
          <a:noFill/>
          <a:ln>
            <a:noFill/>
          </a:ln>
          <a:effectLst/>
        </p:spPr>
      </p:pic>
      <p:sp>
        <p:nvSpPr>
          <p:cNvPr id="20" name="Up Ribbon 22"/>
          <p:cNvSpPr>
            <a:extLst>
              <a:ext uri="smNativeData">
                <pr:smNativeData xmlns:pr="smNativeData" val="SMDATA_16_6hA1XRMAAAAlAAAAmAEAAA0AAAAAkAAAAEgAAACQAAAASAAAAAAAAAABAAAAAAAAAAEAAABQAAAAAAAAAAAA4D/rKbYVwf/f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Ju7WQAo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JamuAl/f38A7vP3A8zMzADAwP8Af39/AAAAAAAAAAAAAAAAAAAAAAAAAAAAIQAAABgAAAAUAAAAUy8AAOMNAAAzOAAAQxAAABAAAAAmAAAACAAAAP//////////"/>
              </a:ext>
            </a:extLst>
          </p:cNvSpPr>
          <p:nvPr/>
        </p:nvSpPr>
        <p:spPr>
          <a:xfrm>
            <a:off x="7693025" y="2257425"/>
            <a:ext cx="1442720" cy="386080"/>
          </a:xfrm>
          <a:prstGeom prst="ribbon2">
            <a:avLst>
              <a:gd name="adj1" fmla="val 16667"/>
              <a:gd name="adj2" fmla="val 50000"/>
            </a:avLst>
          </a:prstGeom>
          <a:solidFill>
            <a:srgbClr val="FFFFFF"/>
          </a:solidFill>
          <a:ln w="25400" cap="flat" cmpd="sng" algn="ctr">
            <a:solidFill>
              <a:schemeClr val="accent3"/>
            </a:solidFill>
            <a:prstDash val="solid"/>
            <a:headEnd type="none"/>
            <a:tailEnd type="none"/>
          </a:ln>
          <a:effectLst/>
        </p:spPr>
        <p:txBody>
          <a:bodyPr vert="horz" wrap="square" lIns="91440" tIns="45720" rIns="91440" bIns="45720" numCol="1" spcCol="215900" anchor="ctr"/>
          <a:lstStyle/>
          <a:p>
            <a:pPr algn="ctr">
              <a:defRPr>
                <a:solidFill>
                  <a:srgbClr val="2F5699"/>
                </a:solidFill>
              </a:defRPr>
            </a:pPr>
          </a:p>
        </p:txBody>
      </p:sp>
      <p:sp>
        <p:nvSpPr>
          <p:cNvPr id="21" name="Oval 23"/>
          <p:cNvSpPr>
            <a:extLst>
              <a:ext uri="smNativeData">
                <pr:smNativeData xmlns:pr="smNativeData" val="SMDATA_16_6hA1XRMAAAAlAAAAZgAAAA0AAAAAkAAAAEgAAACQAAAASAAAAAAAAAABAAAAAAAAAAEAAABQAAAAAAAAAAAA8D8AAAAAAADw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E+BvQwo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V/f38A7vP3A8zMzADAwP8Af39/AAAAAAAAAAAAAAAAAAAAAAAAAAAAIQAAABgAAAAUAAAAIzIAADMNAABjNQAAcxAAABAAAAAmAAAACAAAAP//////////"/>
              </a:ext>
            </a:extLst>
          </p:cNvSpPr>
          <p:nvPr/>
        </p:nvSpPr>
        <p:spPr>
          <a:xfrm>
            <a:off x="8150225" y="2145665"/>
            <a:ext cx="528320" cy="528320"/>
          </a:xfrm>
          <a:prstGeom prst="ellipse">
            <a:avLst/>
          </a:prstGeom>
          <a:solidFill>
            <a:srgbClr val="FFFFFF"/>
          </a:solidFill>
          <a:ln w="25400" cap="flat" cmpd="sng" algn="ctr">
            <a:solidFill>
              <a:schemeClr val="accent1"/>
            </a:solidFill>
            <a:prstDash val="solid"/>
            <a:headEnd type="none"/>
            <a:tailEnd type="none"/>
          </a:ln>
          <a:effectLst/>
        </p:spPr>
        <p:txBody>
          <a:bodyPr vert="horz" wrap="square" lIns="91440" tIns="45720" rIns="91440" bIns="45720" numCol="1" spcCol="215900" anchor="ctr"/>
          <a:lstStyle/>
          <a:p>
            <a:pPr algn="ctr">
              <a:defRPr>
                <a:solidFill>
                  <a:srgbClr val="2F5699"/>
                </a:solidFill>
              </a:defRPr>
            </a:pPr>
          </a:p>
        </p:txBody>
      </p:sp>
      <p:sp>
        <p:nvSpPr>
          <p:cNvPr id="22" name="Rectangle 24"/>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mTIAACgNAAD2NAAAYBAAABAgAAAmAAAACAAAAP//////////"/>
              </a:ext>
            </a:extLst>
          </p:cNvSpPr>
          <p:nvPr/>
        </p:nvSpPr>
        <p:spPr>
          <a:xfrm>
            <a:off x="8225155" y="2138680"/>
            <a:ext cx="384175" cy="523240"/>
          </a:xfrm>
          <a:prstGeom prst="rect">
            <a:avLst/>
          </a:prstGeom>
          <a:noFill/>
          <a:ln>
            <a:noFill/>
          </a:ln>
          <a:effectLst/>
        </p:spPr>
        <p:txBody>
          <a:bodyPr vert="horz" wrap="none" lIns="91440" tIns="45720" rIns="91440" bIns="45720" numCol="1" spcCol="215900" anchor="t"/>
          <a:lstStyle/>
          <a:p>
            <a:pPr/>
            <a:r>
              <a:rPr sz="2800">
                <a:solidFill>
                  <a:schemeClr val="accent1"/>
                </a:solidFill>
                <a:latin typeface="Arial" pitchFamily="2" charset="0"/>
                <a:ea typeface="SimSun" pitchFamily="0" charset="0"/>
                <a:cs typeface="Times New Roman" pitchFamily="1" charset="0"/>
              </a:rPr>
              <a:t>$</a:t>
            </a:r>
            <a:endParaRPr sz="2800">
              <a:solidFill>
                <a:schemeClr val="accent1"/>
              </a:solidFill>
              <a:latin typeface="Arial" pitchFamily="2" charset="0"/>
              <a:ea typeface="SimSun" pitchFamily="0" charset="0"/>
              <a:cs typeface="Times New Roman" pitchFamily="1" charset="0"/>
            </a:endParaRPr>
          </a:p>
        </p:txBody>
      </p:sp>
      <p:sp>
        <p:nvSpPr>
          <p:cNvPr id="23" name="TextBox 2"/>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dyEAAJ0gAADNJwAAPSYAABAgAAAmAAAACAAAAP//////////"/>
              </a:ext>
            </a:extLst>
          </p:cNvSpPr>
          <p:nvPr/>
        </p:nvSpPr>
        <p:spPr>
          <a:xfrm rot="20491278">
            <a:off x="5440045" y="5301615"/>
            <a:ext cx="1029970" cy="914400"/>
          </a:xfrm>
          <a:prstGeom prst="rect">
            <a:avLst/>
          </a:prstGeom>
          <a:noFill/>
          <a:ln>
            <a:noFill/>
          </a:ln>
          <a:effectLst/>
        </p:spPr>
        <p:txBody>
          <a:bodyPr vert="horz" wrap="none" lIns="0" tIns="0" rIns="0" bIns="0" numCol="1" spcCol="215900" anchor="t"/>
          <a:lstStyle/>
          <a:p>
            <a:pPr/>
            <a:r>
              <a:rPr sz="2800" b="1">
                <a:solidFill>
                  <a:schemeClr val="tx2"/>
                </a:solidFill>
                <a:latin typeface="Arial" pitchFamily="2" charset="0"/>
                <a:ea typeface="SimSun" pitchFamily="0" charset="0"/>
                <a:cs typeface="Times New Roman" pitchFamily="1" charset="0"/>
              </a:rPr>
              <a:t>Big Data Ready</a:t>
            </a:r>
            <a:endParaRPr sz="2800" b="1">
              <a:solidFill>
                <a:schemeClr val="tx2"/>
              </a:solidFill>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KIWHFvNgW1Kv5llvPi+hg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jQAAFIBAAAnNwAA3QMAABAAAAAmAAAACAAAAP//////////"/>
              </a:ext>
            </a:extLst>
          </p:cNvSpPr>
          <p:nvPr/>
        </p:nvSpPr>
        <p:spPr>
          <a:xfrm>
            <a:off x="8515350" y="214630"/>
            <a:ext cx="450215" cy="413385"/>
          </a:xfrm>
          <a:prstGeom prst="rect">
            <a:avLst/>
          </a:prstGeom>
          <a:blipFill>
            <a:blip r:embed="rId2"/>
            <a:srcRect/>
            <a:stretch/>
          </a:blipFill>
          <a:ln>
            <a:noFill/>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LvofV0U7udGqfJn6R1NLZ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AAAAABAOAAAMCoAABAAAAAmAAAACAAAAP//////////"/>
              </a:ext>
            </a:extLst>
          </p:cNvSpPr>
          <p:nvPr/>
        </p:nvSpPr>
        <p:spPr>
          <a:xfrm>
            <a:off x="0" y="0"/>
            <a:ext cx="9144000" cy="6858000"/>
          </a:xfrm>
          <a:prstGeom prst="rect">
            <a:avLst/>
          </a:prstGeom>
          <a:blipFill>
            <a:blip r:embed="rId3"/>
            <a:srcRect/>
            <a:stretch/>
          </a:blipFill>
          <a:ln>
            <a:noFill/>
          </a:ln>
          <a:effectLst/>
        </p:spPr>
        <p:txBody>
          <a:bodyPr vert="horz" wrap="square" lIns="0" tIns="0" rIns="0" bIns="0" numCol="1" spcCol="215900" anchor="t"/>
          <a:lstStyle/>
          <a:p>
            <a:pPr/>
          </a:p>
        </p:txBody>
      </p:sp>
      <p:sp>
        <p:nvSpPr>
          <p:cNvPr id="4" name="object 23"/>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9QIAAEYTAABsFwAAzhYAABAgAAAmAAAACAAAAP//////////"/>
              </a:ext>
            </a:extLst>
          </p:cNvSpPr>
          <p:nvPr/>
        </p:nvSpPr>
        <p:spPr>
          <a:xfrm>
            <a:off x="480695" y="3133090"/>
            <a:ext cx="3326765" cy="57404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3600" b="1">
                <a:solidFill>
                  <a:srgbClr val="FFFFFF"/>
                </a:solidFill>
              </a:rPr>
              <a:t>Talend ESB Basics</a:t>
            </a:r>
            <a:endParaRPr sz="3600"/>
          </a:p>
        </p:txBody>
      </p:sp>
      <p:sp>
        <p:nvSpPr>
          <p:cNvPr id="5" name="object 2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BQMAADYaAADkKwAAnhwAABAgAAAmAAAACAAAAP//////////"/>
              </a:ext>
            </a:extLst>
          </p:cNvSpPr>
          <p:nvPr/>
        </p:nvSpPr>
        <p:spPr>
          <a:xfrm>
            <a:off x="490855" y="4260850"/>
            <a:ext cx="6644005" cy="3911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2400">
                <a:solidFill>
                  <a:srgbClr val="FFFFFF"/>
                </a:solidFill>
              </a:rPr>
              <a:t>Building Simple Mediation Routes with Apache Camel</a:t>
            </a:r>
            <a:endParaRPr sz="2400"/>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2"/>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zUAAPonAAD0NQAA4igAABAgAAAmAAAACAAAAP//////////"/>
              </a:ext>
            </a:extLst>
          </p:cNvSpPr>
          <p:nvPr/>
        </p:nvSpPr>
        <p:spPr>
          <a:xfrm>
            <a:off x="8688705" y="6498590"/>
            <a:ext cx="81915" cy="14732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800">
                <a:solidFill>
                  <a:srgbClr val="2F5699"/>
                </a:solidFill>
                <a:latin typeface="Arial" pitchFamily="2" charset="0"/>
                <a:ea typeface="SimSun" pitchFamily="0" charset="0"/>
                <a:cs typeface="Times New Roman" pitchFamily="1" charset="0"/>
              </a:rPr>
              <a:t>4</a:t>
            </a:r>
            <a:endParaRPr sz="800">
              <a:latin typeface="Arial" pitchFamily="2" charset="0"/>
              <a:ea typeface="SimSun" pitchFamily="0" charset="0"/>
              <a:cs typeface="Times New Roman" pitchFamily="1" charset="0"/>
            </a:endParaRPr>
          </a:p>
        </p:txBody>
      </p:sp>
      <p:sp>
        <p:nvSpPr>
          <p:cNvPr id="3" name="object 4"/>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4"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cAx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wIAAIsBAAB1HgAA/wQAABAgAAAmAAAACAAAAH1w////////"/>
              </a:ext>
            </a:extLst>
          </p:cNvSpPr>
          <p:nvPr>
            <p:ph type="title"/>
          </p:nvPr>
        </p:nvSpPr>
        <p:spPr>
          <a:xfrm>
            <a:off x="367665" y="250825"/>
            <a:ext cx="4583430" cy="561340"/>
          </a:xfrm>
          <a:noFill/>
          <a:ln>
            <a:noFill/>
          </a:ln>
          <a:effectLst/>
        </p:spPr>
        <p:txBody>
          <a:bodyPr vert="horz" wrap="square" lIns="0" tIns="12700" rIns="0" bIns="0" numCol="1" spcCol="215900" anchor="t">
            <a:prstTxWarp prst="textNoShape">
              <a:avLst/>
            </a:prstTxWarp>
          </a:bodyPr>
          <a:lstStyle/>
          <a:p>
            <a:pPr marL="12700">
              <a:spcBef>
                <a:spcPts val="100"/>
              </a:spcBef>
              <a:defRPr sz="3600" b="1">
                <a:solidFill>
                  <a:srgbClr val="2F5699"/>
                </a:solidFill>
                <a:latin typeface="Calibri Light" pitchFamily="2" charset="0"/>
                <a:ea typeface="SimSun" pitchFamily="0" charset="0"/>
                <a:cs typeface="Times New Roman" pitchFamily="1" charset="0"/>
              </a:defRPr>
            </a:pPr>
            <a:r>
              <a:t>About the Instructor</a:t>
            </a:r>
          </a:p>
        </p:txBody>
      </p:sp>
      <p:sp>
        <p:nvSpPr>
          <p:cNvPr id="5" name="object 6"/>
          <p:cNvSpPr>
            <a:extLst>
              <a:ext uri="smNativeData">
                <pr:smNativeData xmlns:pr="smNativeData" val="SMDATA_16_6hA1XRMAAAAlAAAAZAAAAA0AAAAAAAAAABQAAAAAAAAAAAAAAAAAAAAAAAAAAAAAAAEAAABQAAAAAAAAAAAA4D8AAAAAAADgPwAAAAAAAOA/AAAAAAAA4D8AAAAAAADgPwAAAAAAAOA/AAAAAAAA4D8AAAAAAADgPwAAAAAAAOA/AAAAAAAA4D8CAAAAjAAAAAEAAAAAAAAAAAAACf///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v///wEAAAAAAAAAAAAAAAAAAAAAAAAAAAAAAAAAAAAAAAAAAAAAAAB/f38A7uzhA8zMzADAwP8Af39/AAAAAAAAAAAAAAAAAAAAAAAAAAAAIQAAABgAAAAUAAAAYgIAALwGAABxNQAARxgAABAAAAAmAAAACAAAAP//////////"/>
              </a:ext>
            </a:extLst>
          </p:cNvSpPr>
          <p:nvPr/>
        </p:nvSpPr>
        <p:spPr>
          <a:xfrm>
            <a:off x="387350" y="1094740"/>
            <a:ext cx="8300085" cy="2851785"/>
          </a:xfrm>
          <a:prstGeom prst="rect">
            <a:avLst/>
          </a:prstGeom>
          <a:solidFill>
            <a:schemeClr val="tx1"/>
          </a:solidFill>
          <a:ln>
            <a:noFill/>
          </a:ln>
          <a:effectLst/>
        </p:spPr>
        <p:txBody>
          <a:bodyPr vert="horz" wrap="square" lIns="0" tIns="12700" rIns="0" bIns="0" numCol="1" spcCol="215900" anchor="t"/>
          <a:lstStyle/>
          <a:p>
            <a:pPr defTabSz="449580">
              <a:spcBef>
                <a:spcPts val="840"/>
              </a:spcBef>
              <a:tabLst>
                <a:tab pos="184150" algn="l"/>
              </a:tabLst>
              <a:defRPr sz="2000" b="1">
                <a:solidFill>
                  <a:schemeClr val="accent1"/>
                </a:solidFill>
                <a:latin typeface="Courier New" pitchFamily="3" charset="0"/>
                <a:ea typeface="Courier New" pitchFamily="3" charset="0"/>
                <a:cs typeface="Courier New" pitchFamily="3" charset="0"/>
              </a:defRPr>
            </a:pPr>
            <a:r>
              <a:t>{</a:t>
            </a:r>
          </a:p>
          <a:p>
            <a:pPr marL="504190" indent="-396240" defTabSz="449580">
              <a:spcBef>
                <a:spcPts val="840"/>
              </a:spcBef>
              <a:tabLst>
                <a:tab pos="504190" algn="l"/>
              </a:tabLst>
              <a:defRPr sz="2000" b="1">
                <a:solidFill>
                  <a:srgbClr val="444446"/>
                </a:solidFill>
                <a:latin typeface="Courier New" pitchFamily="3" charset="0"/>
                <a:ea typeface="Courier New" pitchFamily="3" charset="0"/>
                <a:cs typeface="Courier New" pitchFamily="3" charset="0"/>
              </a:defRPr>
            </a:pPr>
            <a:r>
              <a:t>	</a:t>
            </a:r>
            <a:r>
              <a:rPr>
                <a:solidFill>
                  <a:srgbClr val="FF0000"/>
                </a:solidFill>
              </a:rPr>
              <a:t>name</a:t>
            </a:r>
            <a:r>
              <a:t>   : </a:t>
            </a:r>
            <a:r>
              <a:rPr>
                <a:solidFill>
                  <a:srgbClr val="FFFFFF"/>
                </a:solidFill>
              </a:rPr>
              <a:t>"Muhammad Faris Ashim"</a:t>
            </a:r>
            <a:r>
              <a:t>,</a:t>
            </a:r>
          </a:p>
          <a:p>
            <a:pPr marL="504190" indent="-396240" defTabSz="449580">
              <a:spcBef>
                <a:spcPts val="840"/>
              </a:spcBef>
              <a:tabLst>
                <a:tab pos="504190" algn="l"/>
              </a:tabLst>
              <a:defRPr sz="2000" b="1">
                <a:solidFill>
                  <a:srgbClr val="444446"/>
                </a:solidFill>
                <a:latin typeface="Courier New" pitchFamily="3" charset="0"/>
                <a:ea typeface="Courier New" pitchFamily="3" charset="0"/>
                <a:cs typeface="Courier New" pitchFamily="3" charset="0"/>
              </a:defRPr>
            </a:pPr>
            <a:r>
              <a:t>	</a:t>
            </a:r>
            <a:r>
              <a:rPr>
                <a:solidFill>
                  <a:srgbClr val="FF0000"/>
                </a:solidFill>
              </a:rPr>
              <a:t>status</a:t>
            </a:r>
            <a:r>
              <a:t> : </a:t>
            </a:r>
            <a:r>
              <a:rPr>
                <a:solidFill>
                  <a:srgbClr val="FFFFFF"/>
                </a:solidFill>
              </a:rPr>
              <a:t>"Online"</a:t>
            </a:r>
            <a:r>
              <a:t> ,</a:t>
            </a:r>
          </a:p>
          <a:p>
            <a:pPr marL="504190" indent="-396240" defTabSz="449580">
              <a:spcBef>
                <a:spcPts val="840"/>
              </a:spcBef>
              <a:tabLst>
                <a:tab pos="504190" algn="l"/>
              </a:tabLst>
              <a:defRPr sz="2000" b="1">
                <a:solidFill>
                  <a:srgbClr val="444446"/>
                </a:solidFill>
                <a:latin typeface="Courier New" pitchFamily="3" charset="0"/>
                <a:ea typeface="Courier New" pitchFamily="3" charset="0"/>
                <a:cs typeface="Courier New" pitchFamily="3" charset="0"/>
              </a:defRPr>
            </a:pPr>
            <a:r>
              <a:t>	</a:t>
            </a:r>
            <a:r>
              <a:rPr>
                <a:solidFill>
                  <a:srgbClr val="FF0000"/>
                </a:solidFill>
              </a:rPr>
              <a:t>description</a:t>
            </a:r>
            <a:r>
              <a:t> : </a:t>
            </a:r>
            <a:r>
              <a:rPr>
                <a:solidFill>
                  <a:schemeClr val="bg1"/>
                </a:solidFill>
              </a:rPr>
              <a:t>"Software Engineer+System Analyst, 9 (nine) years experiences in System &amp; Application Development"</a:t>
            </a:r>
            <a:endParaRPr>
              <a:solidFill>
                <a:schemeClr val="bg1"/>
              </a:solidFill>
            </a:endParaRPr>
          </a:p>
          <a:p>
            <a:pPr marL="0" marR="0" indent="0" algn="just" defTabSz="914400">
              <a:lnSpc>
                <a:spcPct val="100000"/>
              </a:lnSpc>
              <a:spcBef>
                <a:spcPts val="0"/>
              </a:spcBef>
              <a:spcAft>
                <a:spcPts val="0"/>
              </a:spcAft>
              <a:buNone/>
              <a:tabLst/>
              <a:defRPr sz="2000">
                <a:solidFill>
                  <a:schemeClr val="accent1"/>
                </a:solidFill>
                <a:uFill>
                  <a:solidFill>
                    <a:srgbClr val="000000"/>
                  </a:solidFill>
                </a:uFill>
                <a:latin typeface="Courier New" pitchFamily="3" charset="0"/>
                <a:ea typeface="Courier New" pitchFamily="3" charset="0"/>
                <a:cs typeface="Courier New" pitchFamily="3" charset="0"/>
              </a:defRPr>
            </a:pPr>
            <a:r>
              <a:rPr b="1"/>
              <a:t>}</a:t>
            </a:r>
            <a:endParaRPr b="1"/>
          </a:p>
          <a:p>
            <a:pPr marL="184150" indent="-171450" defTabSz="449580">
              <a:lnSpc>
                <a:spcPct val="100000"/>
              </a:lnSpc>
              <a:spcBef>
                <a:spcPts val="840"/>
              </a:spcBef>
              <a:buFont typeface="Arial" pitchFamily="2" charset="0"/>
              <a:buChar char="•"/>
              <a:tabLst>
                <a:tab pos="184150" algn="l"/>
              </a:tabLst>
              <a:defRPr sz="2800" b="1">
                <a:solidFill>
                  <a:srgbClr val="444446"/>
                </a:solidFill>
              </a:defRPr>
            </a:pPr>
          </a:p>
          <a:p>
            <a:pPr marL="184150" indent="-171450" defTabSz="449580">
              <a:lnSpc>
                <a:spcPct val="100000"/>
              </a:lnSpc>
              <a:spcBef>
                <a:spcPts val="840"/>
              </a:spcBef>
              <a:buFont typeface="Arial" pitchFamily="2" charset="0"/>
              <a:buChar char="•"/>
              <a:tabLst>
                <a:tab pos="184150" algn="l"/>
              </a:tabLst>
              <a:defRPr sz="2800">
                <a:solidFill>
                  <a:srgbClr val="444446"/>
                </a:solidFill>
              </a:defRPr>
            </a:pP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p14="http://schemas.microsoft.com/office/powerpoint/2010/main" xmlns:r="http://schemas.openxmlformats.org/officeDocument/2006/relationships" xmlns:a="http://schemas.openxmlformats.org/drawingml/2006/main" showMasterSp="0">
  <p:cSld>
    <p:spTree>
      <p:nvGrpSpPr>
        <p:cNvPr id="1" name=""/>
        <p:cNvGrpSpPr/>
        <p:nvPr/>
      </p:nvGrpSpPr>
      <p:grpSpPr>
        <a:xfrm>
          <a:off x="0" y="0"/>
          <a:ext cx="0" cy="0"/>
          <a:chOff x="0" y="0"/>
          <a:chExt cx="0" cy="0"/>
        </a:xfrm>
      </p:grpSpPr>
      <p:sp>
        <p:nvSpPr>
          <p:cNvPr id="2" name="object 2"/>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dn0jG6pBNBjXruAQnvCM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AAAAABAOAAAMCoAABAAAAAmAAAACAAAAP//////////"/>
              </a:ext>
            </a:extLst>
          </p:cNvSpPr>
          <p:nvPr/>
        </p:nvSpPr>
        <p:spPr>
          <a:xfrm>
            <a:off x="0" y="0"/>
            <a:ext cx="9144000" cy="6858000"/>
          </a:xfrm>
          <a:prstGeom prst="rect">
            <a:avLst/>
          </a:prstGeom>
          <a:blipFill>
            <a:blip r:embed="rId2"/>
            <a:srcRect/>
            <a:stretch/>
          </a:blipFill>
          <a:ln>
            <a:noFill/>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4" name="object 5"/>
          <p:cNvSpPr>
            <a:extLst>
              <a:ext uri="smNativeData">
                <pr:smNativeData xmlns:pr="smNativeData" val="SMDATA_16_6hA1XRMAAAAlAAAAZAAAAE0AAAAAAAAAAA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AjMwAACQ0AABAgAAAmAAAACAAAAP//////////"/>
              </a:ext>
            </a:extLst>
          </p:cNvSpPr>
          <p:nvPr/>
        </p:nvSpPr>
        <p:spPr>
          <a:xfrm>
            <a:off x="387350" y="1235075"/>
            <a:ext cx="7925435" cy="883920"/>
          </a:xfrm>
          <a:prstGeom prst="rect">
            <a:avLst/>
          </a:prstGeom>
          <a:noFill/>
          <a:ln>
            <a:noFill/>
          </a:ln>
          <a:effectLst/>
        </p:spPr>
        <p:txBody>
          <a:bodyPr vert="horz" wrap="square" lIns="0" tIns="7620" rIns="0" bIns="0" numCol="1" spcCol="215900" anchor="t"/>
          <a:lstStyle/>
          <a:p>
            <a:pPr marL="12700" marR="5080">
              <a:lnSpc>
                <a:spcPct val="101000"/>
              </a:lnSpc>
              <a:spcBef>
                <a:spcPts val="60"/>
              </a:spcBef>
            </a:pPr>
            <a:r>
              <a:rPr sz="2800">
                <a:solidFill>
                  <a:srgbClr val="444446"/>
                </a:solidFill>
              </a:rPr>
              <a:t>Talend Studio allows developers to develop application  integration programs called </a:t>
            </a:r>
            <a:r>
              <a:rPr sz="2800" b="1">
                <a:solidFill>
                  <a:srgbClr val="444446"/>
                </a:solidFill>
              </a:rPr>
              <a:t>routes </a:t>
            </a:r>
            <a:r>
              <a:rPr sz="2800">
                <a:solidFill>
                  <a:srgbClr val="444446"/>
                </a:solidFill>
              </a:rPr>
              <a:t>and </a:t>
            </a:r>
            <a:r>
              <a:rPr sz="2800" b="1">
                <a:solidFill>
                  <a:srgbClr val="444446"/>
                </a:solidFill>
              </a:rPr>
              <a:t>data services</a:t>
            </a:r>
            <a:endParaRPr sz="2800"/>
          </a:p>
        </p:txBody>
      </p:sp>
      <p:sp>
        <p:nvSpPr>
          <p:cNvPr id="5" name="object 7"/>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AA/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BBC-F2CA-A04D-844D-0418F5037251}" type="slidenum">
              <a:t>20</a:t>
            </a:fld>
          </a:p>
        </p:txBody>
      </p:sp>
      <p:sp>
        <p:nvSpPr>
          <p:cNvPr id="6" name="object 6"/>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QgIAAIsBAACXIwAAEwUAABAgAAAmAAAACAAAAP//////////"/>
              </a:ext>
            </a:extLst>
          </p:cNvSpPr>
          <p:nvPr/>
        </p:nvSpPr>
        <p:spPr>
          <a:xfrm>
            <a:off x="367030" y="250825"/>
            <a:ext cx="5418455" cy="57404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3600" b="1">
                <a:solidFill>
                  <a:srgbClr val="2F5699"/>
                </a:solidFill>
              </a:rPr>
              <a:t>ESB routes and data services</a:t>
            </a:r>
            <a:endParaRPr sz="3600"/>
          </a:p>
        </p:txBody>
      </p:sp>
    </p:spTree>
  </p:cSld>
  <p:clrMapOvr>
    <a:masterClrMapping/>
  </p:clrMapOvr>
  <p:timing>
    <p:tnLst>
      <p:par>
        <p:cTn id="1" dur="indefinite" restart="never" nodeType="tmRoot"/>
      </p:par>
    </p:tnLst>
  </p:timing>
</p:sld>
</file>

<file path=ppt/slides/slide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BI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U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CXNQAATR4AABAgAAAmAAAACAAAAP//////////"/>
              </a:ext>
            </a:extLst>
          </p:cNvSpPr>
          <p:nvPr/>
        </p:nvSpPr>
        <p:spPr>
          <a:xfrm>
            <a:off x="387350" y="1235075"/>
            <a:ext cx="8324215" cy="3690620"/>
          </a:xfrm>
          <a:prstGeom prst="rect">
            <a:avLst/>
          </a:prstGeom>
          <a:noFill/>
          <a:ln>
            <a:noFill/>
          </a:ln>
          <a:effectLst/>
        </p:spPr>
        <p:txBody>
          <a:bodyPr vert="horz" wrap="square" lIns="0" tIns="11430" rIns="0" bIns="0" numCol="1" spcCol="215900" anchor="t"/>
          <a:lstStyle/>
          <a:p>
            <a:pPr marL="184150" marR="98425" indent="-171450" defTabSz="449580">
              <a:lnSpc>
                <a:spcPct val="100000"/>
              </a:lnSpc>
              <a:spcBef>
                <a:spcPts val="90"/>
              </a:spcBef>
              <a:buFont typeface="Arial" pitchFamily="2" charset="0"/>
              <a:buChar char="•"/>
              <a:tabLst>
                <a:tab pos="184150" algn="l"/>
              </a:tabLst>
            </a:pPr>
            <a:r>
              <a:rPr sz="2800">
                <a:solidFill>
                  <a:srgbClr val="444446"/>
                </a:solidFill>
              </a:rPr>
              <a:t>Talend routes are programs designed to catch messages  on the information system and route (redirect) them to  a destination defined by a set of rules and  transformations</a:t>
            </a:r>
            <a:endParaRPr sz="2800"/>
          </a:p>
          <a:p>
            <a:pPr marL="184150" marR="5080" indent="-171450" defTabSz="449580">
              <a:lnSpc>
                <a:spcPct val="99000"/>
              </a:lnSpc>
              <a:spcBef>
                <a:spcPts val="2070"/>
              </a:spcBef>
              <a:buFont typeface="Arial" pitchFamily="2" charset="0"/>
              <a:buChar char="•"/>
              <a:tabLst>
                <a:tab pos="184150" algn="l"/>
              </a:tabLst>
            </a:pPr>
            <a:r>
              <a:rPr sz="2800">
                <a:solidFill>
                  <a:srgbClr val="444446"/>
                </a:solidFill>
              </a:rPr>
              <a:t>Unlike Talend Jobs, routes are not supposed to end once  deployed. Routes are </a:t>
            </a:r>
            <a:r>
              <a:rPr sz="2800" b="1">
                <a:solidFill>
                  <a:srgbClr val="444446"/>
                </a:solidFill>
              </a:rPr>
              <a:t>event-driven programs</a:t>
            </a:r>
            <a:r>
              <a:rPr sz="2800">
                <a:solidFill>
                  <a:srgbClr val="444446"/>
                </a:solidFill>
              </a:rPr>
              <a:t>, which  means they keep scanning the information system for  events and react in real time when they detect one</a:t>
            </a:r>
            <a:endParaRPr sz="2800"/>
          </a:p>
        </p:txBody>
      </p:sp>
      <p:sp>
        <p:nvSpPr>
          <p:cNvPr id="4" name="object 6"/>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T/hM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F3D1-9FCA-A005-844D-6950BD03723C}" type="slidenum">
              <a:t>21</a:t>
            </a:fld>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DDDgAAEwUAABAgAAAmAAAACAAAAH1w////////"/>
              </a:ext>
            </a:extLst>
          </p:cNvSpPr>
          <p:nvPr>
            <p:ph type="title"/>
          </p:nvPr>
        </p:nvSpPr>
        <p:spPr>
          <a:xfrm>
            <a:off x="367030" y="250825"/>
            <a:ext cx="203263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routes</a:t>
            </a:r>
            <a:endParaRPr sz="3600"/>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0AA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AVGgAAEwUAABAgAAAmAAAACAAAAH1w////////"/>
              </a:ext>
            </a:extLst>
          </p:cNvSpPr>
          <p:nvPr>
            <p:ph type="title"/>
          </p:nvPr>
        </p:nvSpPr>
        <p:spPr>
          <a:xfrm>
            <a:off x="367030" y="250825"/>
            <a:ext cx="387286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routes: example</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BLilqun+vREj82BS0PUYN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H///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ggAABwQAACNDQAAIxUAABAAAAAmAAAACAAAAP//////////"/>
              </a:ext>
            </a:extLst>
          </p:cNvSpPr>
          <p:nvPr/>
        </p:nvSpPr>
        <p:spPr>
          <a:xfrm>
            <a:off x="1385570" y="2618740"/>
            <a:ext cx="817245" cy="817245"/>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jQ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bAsAAL8UAADRIAAA2CUAABAAAAAmAAAACAAAAP//////////"/>
              </a:ext>
            </a:extLst>
          </p:cNvSpPr>
          <p:nvPr/>
        </p:nvSpPr>
        <p:spPr>
          <a:xfrm>
            <a:off x="1856740" y="3372485"/>
            <a:ext cx="3477895" cy="2779395"/>
          </a:xfrm>
          <a:custGeom>
            <a:avLst/>
            <a:gdLst/>
            <a:ahLst/>
            <a:cxnLst/>
            <a:rect l="0" t="0" r="3477895" b="2779395"/>
            <a:pathLst>
              <a:path w="3477895" h="2779395">
                <a:moveTo>
                  <a:pt x="3477250" y="594481"/>
                </a:moveTo>
                <a:lnTo>
                  <a:pt x="0" y="594481"/>
                </a:lnTo>
                <a:lnTo>
                  <a:pt x="0" y="2779008"/>
                </a:lnTo>
                <a:lnTo>
                  <a:pt x="3477250" y="2779008"/>
                </a:lnTo>
                <a:lnTo>
                  <a:pt x="3477250" y="594481"/>
                </a:lnTo>
                <a:close/>
              </a:path>
              <a:path w="3477895" h="2779395">
                <a:moveTo>
                  <a:pt x="366467" y="0"/>
                </a:moveTo>
                <a:lnTo>
                  <a:pt x="579488" y="594481"/>
                </a:lnTo>
                <a:lnTo>
                  <a:pt x="1448800" y="594481"/>
                </a:lnTo>
                <a:lnTo>
                  <a:pt x="366467" y="0"/>
                </a:lnTo>
                <a:close/>
              </a:path>
            </a:pathLst>
          </a:custGeom>
          <a:solidFill>
            <a:srgbClr val="2F5699"/>
          </a:solid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bAsAAL8UAADRIAAA2CUAABAAAAAmAAAACAAAAP//////////"/>
              </a:ext>
            </a:extLst>
          </p:cNvSpPr>
          <p:nvPr/>
        </p:nvSpPr>
        <p:spPr>
          <a:xfrm>
            <a:off x="1856740" y="3372485"/>
            <a:ext cx="3477895" cy="2779395"/>
          </a:xfrm>
          <a:custGeom>
            <a:avLst/>
            <a:gdLst/>
            <a:ahLst/>
            <a:cxnLst/>
            <a:rect l="0" t="0" r="3477895" b="2779395"/>
            <a:pathLst>
              <a:path w="3477895" h="2779395">
                <a:moveTo>
                  <a:pt x="0" y="594481"/>
                </a:moveTo>
                <a:lnTo>
                  <a:pt x="579488" y="594481"/>
                </a:lnTo>
                <a:lnTo>
                  <a:pt x="366467" y="0"/>
                </a:lnTo>
                <a:lnTo>
                  <a:pt x="1448800" y="594481"/>
                </a:lnTo>
                <a:lnTo>
                  <a:pt x="3477250" y="594481"/>
                </a:lnTo>
                <a:lnTo>
                  <a:pt x="3477250" y="958505"/>
                </a:lnTo>
                <a:lnTo>
                  <a:pt x="3477250" y="1504733"/>
                </a:lnTo>
                <a:lnTo>
                  <a:pt x="3477250" y="2779008"/>
                </a:lnTo>
                <a:lnTo>
                  <a:pt x="1448800" y="2779008"/>
                </a:lnTo>
                <a:lnTo>
                  <a:pt x="579488" y="2779008"/>
                </a:lnTo>
                <a:lnTo>
                  <a:pt x="0" y="2779008"/>
                </a:lnTo>
                <a:lnTo>
                  <a:pt x="0" y="1504733"/>
                </a:lnTo>
                <a:lnTo>
                  <a:pt x="0" y="958505"/>
                </a:lnTo>
                <a:lnTo>
                  <a:pt x="0" y="594481"/>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8wsAAIMaAABJIAAAjyMAABAgAAAmAAAACAAAAP//////////"/>
              </a:ext>
            </a:extLst>
          </p:cNvSpPr>
          <p:nvPr/>
        </p:nvSpPr>
        <p:spPr>
          <a:xfrm>
            <a:off x="1942465" y="4309745"/>
            <a:ext cx="3305810" cy="1470660"/>
          </a:xfrm>
          <a:prstGeom prst="rect">
            <a:avLst/>
          </a:prstGeom>
          <a:noFill/>
          <a:ln>
            <a:noFill/>
          </a:ln>
          <a:effectLst/>
        </p:spPr>
        <p:txBody>
          <a:bodyPr vert="horz" wrap="square" lIns="0" tIns="12700" rIns="0" bIns="0" numCol="1" spcCol="215900" anchor="t"/>
          <a:lstStyle/>
          <a:p>
            <a:pPr marL="254635">
              <a:lnSpc>
                <a:spcPct val="100000"/>
              </a:lnSpc>
              <a:spcBef>
                <a:spcPts val="100"/>
              </a:spcBef>
            </a:pPr>
            <a:r>
              <a:rPr sz="1900">
                <a:solidFill>
                  <a:srgbClr val="FFFFFF"/>
                </a:solidFill>
              </a:rPr>
              <a:t>This is a consumer endpoint.</a:t>
            </a:r>
            <a:endParaRPr sz="1900"/>
          </a:p>
          <a:p>
            <a:pPr marL="12700" marR="5080" indent="17145" algn="just">
              <a:lnSpc>
                <a:spcPct val="99000"/>
              </a:lnSpc>
              <a:spcBef>
                <a:spcPts val="30"/>
              </a:spcBef>
            </a:pPr>
            <a:r>
              <a:rPr sz="1900">
                <a:solidFill>
                  <a:srgbClr val="FFFFFF"/>
                </a:solidFill>
              </a:rPr>
              <a:t>Consider it an antenna or sensor:  it listens in at a particular place in  your ESB system. It is configured  to catch a specific type of event.</a:t>
            </a:r>
            <a:endParaRPr sz="1900"/>
          </a:p>
        </p:txBody>
      </p:sp>
      <p:sp>
        <p:nvSpPr>
          <p:cNvPr id="8" name="object 9"/>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j///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EF9-B7CA-A048-844D-411DF0037214}" type="slidenum">
              <a:t>22</a:t>
            </a:fld>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D///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j///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6JgAAEwUAABAgAAAmAAAACAAAAH1w////////"/>
              </a:ext>
            </a:extLst>
          </p:cNvSpPr>
          <p:nvPr>
            <p:ph type="title"/>
          </p:nvPr>
        </p:nvSpPr>
        <p:spPr>
          <a:xfrm>
            <a:off x="367030" y="250825"/>
            <a:ext cx="592836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routes: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BLilqun+vREj82BS0PUYN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ggAABwQAACNDQAAIxUAABAAAAAmAAAACAAAAP//////////"/>
              </a:ext>
            </a:extLst>
          </p:cNvSpPr>
          <p:nvPr/>
        </p:nvSpPr>
        <p:spPr>
          <a:xfrm>
            <a:off x="1385570" y="2618740"/>
            <a:ext cx="817245" cy="817245"/>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bAsAAFMVAABeHwAAtiMAABAAAAAmAAAACAAAAP//////////"/>
              </a:ext>
            </a:extLst>
          </p:cNvSpPr>
          <p:nvPr/>
        </p:nvSpPr>
        <p:spPr>
          <a:xfrm>
            <a:off x="1856740" y="3466465"/>
            <a:ext cx="3242310" cy="2338705"/>
          </a:xfrm>
          <a:custGeom>
            <a:avLst/>
            <a:gdLst/>
            <a:ahLst/>
            <a:cxnLst/>
            <a:rect l="0" t="0" r="3242310" b="2338705"/>
            <a:pathLst>
              <a:path w="3242310" h="2338705">
                <a:moveTo>
                  <a:pt x="3241860" y="500223"/>
                </a:moveTo>
                <a:lnTo>
                  <a:pt x="0" y="500223"/>
                </a:lnTo>
                <a:lnTo>
                  <a:pt x="0" y="2338380"/>
                </a:lnTo>
                <a:lnTo>
                  <a:pt x="3241860" y="2338380"/>
                </a:lnTo>
                <a:lnTo>
                  <a:pt x="3241860" y="500223"/>
                </a:lnTo>
                <a:close/>
              </a:path>
              <a:path w="3242310" h="2338705">
                <a:moveTo>
                  <a:pt x="341643" y="0"/>
                </a:moveTo>
                <a:lnTo>
                  <a:pt x="540235" y="500223"/>
                </a:lnTo>
                <a:lnTo>
                  <a:pt x="1350812" y="500223"/>
                </a:lnTo>
                <a:lnTo>
                  <a:pt x="341643" y="0"/>
                </a:lnTo>
                <a:close/>
              </a:path>
            </a:pathLst>
          </a:custGeom>
          <a:solidFill>
            <a:srgbClr val="2F5699"/>
          </a:solid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P///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bAsAAFMVAABeHwAAtiMAABAAAAAmAAAACAAAAP//////////"/>
              </a:ext>
            </a:extLst>
          </p:cNvSpPr>
          <p:nvPr/>
        </p:nvSpPr>
        <p:spPr>
          <a:xfrm>
            <a:off x="1856740" y="3466465"/>
            <a:ext cx="3242310" cy="2338705"/>
          </a:xfrm>
          <a:custGeom>
            <a:avLst/>
            <a:gdLst/>
            <a:ahLst/>
            <a:cxnLst/>
            <a:rect l="0" t="0" r="3242310" b="2338705"/>
            <a:pathLst>
              <a:path w="3242310" h="2338705">
                <a:moveTo>
                  <a:pt x="0" y="500223"/>
                </a:moveTo>
                <a:lnTo>
                  <a:pt x="540235" y="500223"/>
                </a:lnTo>
                <a:lnTo>
                  <a:pt x="341643" y="0"/>
                </a:lnTo>
                <a:lnTo>
                  <a:pt x="1350812" y="500223"/>
                </a:lnTo>
                <a:lnTo>
                  <a:pt x="3241860" y="500223"/>
                </a:lnTo>
                <a:lnTo>
                  <a:pt x="3241860" y="806528"/>
                </a:lnTo>
                <a:lnTo>
                  <a:pt x="3241860" y="1266148"/>
                </a:lnTo>
                <a:lnTo>
                  <a:pt x="3241860" y="2338380"/>
                </a:lnTo>
                <a:lnTo>
                  <a:pt x="1350812" y="2338380"/>
                </a:lnTo>
                <a:lnTo>
                  <a:pt x="540235" y="2338380"/>
                </a:lnTo>
                <a:lnTo>
                  <a:pt x="0" y="2338380"/>
                </a:lnTo>
                <a:lnTo>
                  <a:pt x="0" y="1266148"/>
                </a:lnTo>
                <a:lnTo>
                  <a:pt x="0" y="806528"/>
                </a:lnTo>
                <a:lnTo>
                  <a:pt x="0" y="500223"/>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ZAAAAE0AAAAAAAAAAB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MA0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EgwAAFYaAAC4HgAAliEAABAgAAAmAAAACAAAAP//////////"/>
              </a:ext>
            </a:extLst>
          </p:cNvSpPr>
          <p:nvPr/>
        </p:nvSpPr>
        <p:spPr>
          <a:xfrm>
            <a:off x="1962150" y="4281170"/>
            <a:ext cx="3031490" cy="1178560"/>
          </a:xfrm>
          <a:prstGeom prst="rect">
            <a:avLst/>
          </a:prstGeom>
          <a:noFill/>
          <a:ln>
            <a:noFill/>
          </a:ln>
          <a:effectLst/>
        </p:spPr>
        <p:txBody>
          <a:bodyPr vert="horz" wrap="square" lIns="0" tIns="13970" rIns="0" bIns="0" numCol="1" spcCol="215900" anchor="t"/>
          <a:lstStyle/>
          <a:p>
            <a:pPr marL="12700" marR="5080" indent="635" algn="ctr">
              <a:lnSpc>
                <a:spcPct val="99000"/>
              </a:lnSpc>
              <a:spcBef>
                <a:spcPts val="110"/>
              </a:spcBef>
            </a:pPr>
            <a:r>
              <a:rPr sz="1900">
                <a:solidFill>
                  <a:srgbClr val="FFFFFF"/>
                </a:solidFill>
              </a:rPr>
              <a:t>This consumer endpoint is  configured to listen to an FTP  server and catch any new text  file from the ./catalogue folder</a:t>
            </a:r>
            <a:endParaRPr sz="1900"/>
          </a:p>
        </p:txBody>
      </p:sp>
      <p:sp>
        <p:nvSpPr>
          <p:cNvPr id="8" name="object 9"/>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cAx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0A5-EBCA-A046-844D-1D13FE037248}" type="slidenum">
              <a:t>23</a:t>
            </a:fld>
          </a:p>
        </p:txBody>
      </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6JgAAEwUAABAgAAAmAAAACAAAAH1w////////"/>
              </a:ext>
            </a:extLst>
          </p:cNvSpPr>
          <p:nvPr>
            <p:ph type="title"/>
          </p:nvPr>
        </p:nvSpPr>
        <p:spPr>
          <a:xfrm>
            <a:off x="367030" y="250825"/>
            <a:ext cx="592836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routes: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BLilqun+vREj82BS0PUYN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ggAABwQAACNDQAAIxUAABAAAAAmAAAACAAAAP//////////"/>
              </a:ext>
            </a:extLst>
          </p:cNvSpPr>
          <p:nvPr/>
        </p:nvSpPr>
        <p:spPr>
          <a:xfrm>
            <a:off x="1385570" y="2618740"/>
            <a:ext cx="817245" cy="817245"/>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HQWIQwK0JlOkfyHFTUKHF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4AAJwKAAC6EQAAGw4AABAAAAAmAAAACAAAAP//////////"/>
              </a:ext>
            </a:extLst>
          </p:cNvSpPr>
          <p:nvPr/>
        </p:nvSpPr>
        <p:spPr>
          <a:xfrm>
            <a:off x="2313940" y="1724660"/>
            <a:ext cx="567690" cy="568325"/>
          </a:xfrm>
          <a:prstGeom prst="rect">
            <a:avLst/>
          </a:prstGeom>
          <a:blipFill>
            <a:blip r:embed="rId3"/>
            <a:srcRect/>
            <a:stretch/>
          </a:blip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tRAAAK0OAADXIQAASxgAABAAAAAmAAAACAAAAP//////////"/>
              </a:ext>
            </a:extLst>
          </p:cNvSpPr>
          <p:nvPr/>
        </p:nvSpPr>
        <p:spPr>
          <a:xfrm>
            <a:off x="2715895" y="2385695"/>
            <a:ext cx="2785110" cy="1563370"/>
          </a:xfrm>
          <a:custGeom>
            <a:avLst/>
            <a:gdLst/>
            <a:ahLst/>
            <a:cxnLst/>
            <a:rect l="0" t="0" r="2785110" b="1563370"/>
            <a:pathLst>
              <a:path w="2785110" h="1563370">
                <a:moveTo>
                  <a:pt x="2784594" y="334315"/>
                </a:moveTo>
                <a:lnTo>
                  <a:pt x="0" y="334315"/>
                </a:lnTo>
                <a:lnTo>
                  <a:pt x="0" y="1562863"/>
                </a:lnTo>
                <a:lnTo>
                  <a:pt x="2784594" y="1562863"/>
                </a:lnTo>
                <a:lnTo>
                  <a:pt x="2784594" y="334315"/>
                </a:lnTo>
                <a:close/>
              </a:path>
              <a:path w="2785110" h="1563370">
                <a:moveTo>
                  <a:pt x="293468" y="0"/>
                </a:moveTo>
                <a:lnTo>
                  <a:pt x="464056" y="334315"/>
                </a:lnTo>
                <a:lnTo>
                  <a:pt x="1160205" y="334315"/>
                </a:lnTo>
                <a:lnTo>
                  <a:pt x="293468" y="0"/>
                </a:lnTo>
                <a:close/>
              </a:path>
            </a:pathLst>
          </a:custGeom>
          <a:solidFill>
            <a:srgbClr val="2F5699"/>
          </a:solidFill>
          <a:ln>
            <a:noFill/>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n///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tRAAAK0OAADXIQAASxgAABAAAAAmAAAACAAAAP//////////"/>
              </a:ext>
            </a:extLst>
          </p:cNvSpPr>
          <p:nvPr/>
        </p:nvSpPr>
        <p:spPr>
          <a:xfrm>
            <a:off x="2715895" y="2385695"/>
            <a:ext cx="2785110" cy="1563370"/>
          </a:xfrm>
          <a:custGeom>
            <a:avLst/>
            <a:gdLst/>
            <a:ahLst/>
            <a:cxnLst/>
            <a:rect l="0" t="0" r="2785110" b="1563370"/>
            <a:pathLst>
              <a:path w="2785110" h="1563370">
                <a:moveTo>
                  <a:pt x="0" y="334315"/>
                </a:moveTo>
                <a:lnTo>
                  <a:pt x="464056" y="334315"/>
                </a:lnTo>
                <a:lnTo>
                  <a:pt x="293468" y="0"/>
                </a:lnTo>
                <a:lnTo>
                  <a:pt x="1160205" y="334315"/>
                </a:lnTo>
                <a:lnTo>
                  <a:pt x="2784594" y="334315"/>
                </a:lnTo>
                <a:lnTo>
                  <a:pt x="2784594" y="539073"/>
                </a:lnTo>
                <a:lnTo>
                  <a:pt x="2784594" y="846246"/>
                </a:lnTo>
                <a:lnTo>
                  <a:pt x="2784594" y="1562863"/>
                </a:lnTo>
                <a:lnTo>
                  <a:pt x="1160205" y="1562863"/>
                </a:lnTo>
                <a:lnTo>
                  <a:pt x="464056" y="1562863"/>
                </a:lnTo>
                <a:lnTo>
                  <a:pt x="0" y="1562863"/>
                </a:lnTo>
                <a:lnTo>
                  <a:pt x="0" y="846246"/>
                </a:lnTo>
                <a:lnTo>
                  <a:pt x="0" y="539073"/>
                </a:lnTo>
                <a:lnTo>
                  <a:pt x="0" y="334315"/>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8" name="object 9"/>
          <p:cNvSpPr>
            <a:extLst>
              <a:ext uri="smNativeData">
                <pr:smNativeData xmlns:pr="smNativeData" val="SMDATA_16_6hA1XRMAAAAlAAAAZAAAAE0AAAAAAAAAAB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REAAK8RAADCIAAAIxcAABAgAAAmAAAACAAAAP//////////"/>
              </a:ext>
            </a:extLst>
          </p:cNvSpPr>
          <p:nvPr/>
        </p:nvSpPr>
        <p:spPr>
          <a:xfrm>
            <a:off x="2891155" y="2874645"/>
            <a:ext cx="2433955" cy="886460"/>
          </a:xfrm>
          <a:prstGeom prst="rect">
            <a:avLst/>
          </a:prstGeom>
          <a:noFill/>
          <a:ln>
            <a:noFill/>
          </a:ln>
          <a:effectLst/>
        </p:spPr>
        <p:txBody>
          <a:bodyPr vert="horz" wrap="square" lIns="0" tIns="10160" rIns="0" bIns="0" numCol="1" spcCol="215900" anchor="t"/>
          <a:lstStyle/>
          <a:p>
            <a:pPr marL="12065" marR="5080" algn="ctr">
              <a:lnSpc>
                <a:spcPct val="100000"/>
              </a:lnSpc>
              <a:spcBef>
                <a:spcPts val="80"/>
              </a:spcBef>
            </a:pPr>
            <a:r>
              <a:rPr sz="1900">
                <a:solidFill>
                  <a:srgbClr val="FFFFFF"/>
                </a:solidFill>
              </a:rPr>
              <a:t>A new text file is created  on the FTP server in the</a:t>
            </a:r>
            <a:endParaRPr sz="1900"/>
          </a:p>
          <a:p>
            <a:pPr algn="ctr">
              <a:lnSpc>
                <a:spcPts val="2200"/>
              </a:lnSpc>
            </a:pPr>
            <a:r>
              <a:rPr sz="1900">
                <a:solidFill>
                  <a:srgbClr val="FFFFFF"/>
                </a:solidFill>
              </a:rPr>
              <a:t>./catalogue folder</a:t>
            </a:r>
            <a:endParaRPr sz="1900"/>
          </a:p>
        </p:txBody>
      </p:sp>
      <p:sp>
        <p:nvSpPr>
          <p:cNvPr id="9" name="object 10"/>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A007-49CA-A056-844D-BF03EE0372EA}" type="slidenum">
              <a:t>24</a:t>
            </a:fld>
          </a:p>
        </p:txBody>
      </p:sp>
    </p:spTree>
  </p:cSld>
  <p:clrMapOvr>
    <a:masterClrMapping/>
  </p:clrMapOvr>
  <p:timing>
    <p:tnLst>
      <p:par>
        <p:cTn id="1" dur="indefinite" restart="never" nodeType="tmRoot"/>
      </p:par>
    </p:tnLst>
  </p:timing>
</p:sld>
</file>

<file path=ppt/slides/slide2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n///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6JgAAEwUAABAgAAAmAAAACAAAAH1w////////"/>
              </a:ext>
            </a:extLst>
          </p:cNvSpPr>
          <p:nvPr>
            <p:ph type="title"/>
          </p:nvPr>
        </p:nvSpPr>
        <p:spPr>
          <a:xfrm>
            <a:off x="367030" y="250825"/>
            <a:ext cx="592836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routes: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BLilqun+vREj82BS0PUYN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ggAABwQAACNDQAAIxUAABAAAAAmAAAACAAAAP//////////"/>
              </a:ext>
            </a:extLst>
          </p:cNvSpPr>
          <p:nvPr/>
        </p:nvSpPr>
        <p:spPr>
          <a:xfrm>
            <a:off x="1385570" y="2618740"/>
            <a:ext cx="817245" cy="817245"/>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HQWIQwK0JlOkfyHFTUKHF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4AAJwKAAC6EQAAGw4AABAAAAAmAAAACAAAAP//////////"/>
              </a:ext>
            </a:extLst>
          </p:cNvSpPr>
          <p:nvPr/>
        </p:nvSpPr>
        <p:spPr>
          <a:xfrm>
            <a:off x="2313940" y="1724660"/>
            <a:ext cx="567690" cy="568325"/>
          </a:xfrm>
          <a:prstGeom prst="rect">
            <a:avLst/>
          </a:prstGeom>
          <a:blipFill>
            <a:blip r:embed="rId3"/>
            <a:srcRect/>
            <a:stretch/>
          </a:blip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M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PA4AABkRAAD3HQAAThkAABAAAAAmAAAACAAAAP//////////"/>
              </a:ext>
            </a:extLst>
          </p:cNvSpPr>
          <p:nvPr/>
        </p:nvSpPr>
        <p:spPr>
          <a:xfrm>
            <a:off x="2313940" y="2779395"/>
            <a:ext cx="2557145" cy="1334135"/>
          </a:xfrm>
          <a:custGeom>
            <a:avLst/>
            <a:gdLst/>
            <a:ahLst/>
            <a:cxnLst/>
            <a:rect l="0" t="0" r="2557145" b="1334135"/>
            <a:pathLst>
              <a:path w="2557145" h="1334135">
                <a:moveTo>
                  <a:pt x="2556671" y="383625"/>
                </a:moveTo>
                <a:lnTo>
                  <a:pt x="0" y="383625"/>
                </a:lnTo>
                <a:lnTo>
                  <a:pt x="0" y="1333579"/>
                </a:lnTo>
                <a:lnTo>
                  <a:pt x="2556671" y="1333579"/>
                </a:lnTo>
                <a:lnTo>
                  <a:pt x="2556671" y="383625"/>
                </a:lnTo>
                <a:close/>
              </a:path>
              <a:path w="2557145" h="1334135">
                <a:moveTo>
                  <a:pt x="308041" y="0"/>
                </a:moveTo>
                <a:lnTo>
                  <a:pt x="426072" y="383625"/>
                </a:lnTo>
                <a:lnTo>
                  <a:pt x="1065240" y="383625"/>
                </a:lnTo>
                <a:lnTo>
                  <a:pt x="308041" y="0"/>
                </a:lnTo>
                <a:close/>
              </a:path>
            </a:pathLst>
          </a:custGeom>
          <a:solidFill>
            <a:srgbClr val="2F5699"/>
          </a:solidFill>
          <a:ln>
            <a:noFill/>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PA4AABkRAAD3HQAAThkAABAAAAAmAAAACAAAAP//////////"/>
              </a:ext>
            </a:extLst>
          </p:cNvSpPr>
          <p:nvPr/>
        </p:nvSpPr>
        <p:spPr>
          <a:xfrm>
            <a:off x="2313940" y="2779395"/>
            <a:ext cx="2557145" cy="1334135"/>
          </a:xfrm>
          <a:custGeom>
            <a:avLst/>
            <a:gdLst/>
            <a:ahLst/>
            <a:cxnLst/>
            <a:rect l="0" t="0" r="2557145" b="1334135"/>
            <a:pathLst>
              <a:path w="2557145" h="1334135">
                <a:moveTo>
                  <a:pt x="0" y="383625"/>
                </a:moveTo>
                <a:lnTo>
                  <a:pt x="426072" y="383625"/>
                </a:lnTo>
                <a:lnTo>
                  <a:pt x="308041" y="0"/>
                </a:lnTo>
                <a:lnTo>
                  <a:pt x="1065240" y="383625"/>
                </a:lnTo>
                <a:lnTo>
                  <a:pt x="2556671" y="383625"/>
                </a:lnTo>
                <a:lnTo>
                  <a:pt x="2556671" y="541930"/>
                </a:lnTo>
                <a:lnTo>
                  <a:pt x="2556671" y="779480"/>
                </a:lnTo>
                <a:lnTo>
                  <a:pt x="2556671" y="1333579"/>
                </a:lnTo>
                <a:lnTo>
                  <a:pt x="1065240" y="1333579"/>
                </a:lnTo>
                <a:lnTo>
                  <a:pt x="426072" y="1333579"/>
                </a:lnTo>
                <a:lnTo>
                  <a:pt x="0" y="1333579"/>
                </a:lnTo>
                <a:lnTo>
                  <a:pt x="0" y="779480"/>
                </a:lnTo>
                <a:lnTo>
                  <a:pt x="0" y="541930"/>
                </a:lnTo>
                <a:lnTo>
                  <a:pt x="0" y="383625"/>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8" name="object 9"/>
          <p:cNvSpPr>
            <a:extLst>
              <a:ext uri="smNativeData">
                <pr:smNativeData xmlns:pr="smNativeData" val="SMDATA_16_6hA1XRMAAAAlAAAAZAAAAE0AAAAAAAAAAB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8AAHEUAACiHAAALRgAABAgAAAmAAAACAAAAP//////////"/>
              </a:ext>
            </a:extLst>
          </p:cNvSpPr>
          <p:nvPr/>
        </p:nvSpPr>
        <p:spPr>
          <a:xfrm>
            <a:off x="2530475" y="3322955"/>
            <a:ext cx="2124075" cy="607060"/>
          </a:xfrm>
          <a:prstGeom prst="rect">
            <a:avLst/>
          </a:prstGeom>
          <a:noFill/>
          <a:ln>
            <a:noFill/>
          </a:ln>
          <a:effectLst/>
        </p:spPr>
        <p:txBody>
          <a:bodyPr vert="horz" wrap="square" lIns="0" tIns="10160" rIns="0" bIns="0" numCol="1" spcCol="215900" anchor="t"/>
          <a:lstStyle/>
          <a:p>
            <a:pPr marL="593090" marR="5080" indent="-581025">
              <a:lnSpc>
                <a:spcPct val="100000"/>
              </a:lnSpc>
              <a:spcBef>
                <a:spcPts val="80"/>
              </a:spcBef>
            </a:pPr>
            <a:r>
              <a:rPr sz="1900">
                <a:solidFill>
                  <a:srgbClr val="FFFFFF"/>
                </a:solidFill>
              </a:rPr>
              <a:t>The endpoint catches  the event</a:t>
            </a:r>
            <a:endParaRPr sz="1900"/>
          </a:p>
        </p:txBody>
      </p:sp>
      <p:sp>
        <p:nvSpPr>
          <p:cNvPr id="9" name="object 10"/>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PIN1fAITVAkxRZgLEsXm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G0PAABhDgAAIxIAABAAAAAmAAAACAAAAP//////////"/>
              </a:ext>
            </a:extLst>
          </p:cNvSpPr>
          <p:nvPr/>
        </p:nvSpPr>
        <p:spPr>
          <a:xfrm>
            <a:off x="1880235" y="2507615"/>
            <a:ext cx="457200" cy="440690"/>
          </a:xfrm>
          <a:prstGeom prst="rect">
            <a:avLst/>
          </a:prstGeom>
          <a:blipFill>
            <a:blip r:embed="rId4"/>
            <a:srcRect/>
            <a:stretch/>
          </a:blipFill>
          <a:ln>
            <a:noFill/>
          </a:ln>
          <a:effectLst/>
        </p:spPr>
        <p:txBody>
          <a:bodyPr vert="horz" wrap="square" lIns="0" tIns="0" rIns="0" bIns="0" numCol="1" spcCol="215900" anchor="t"/>
          <a:lstStyle/>
          <a:p>
            <a:pPr/>
          </a:p>
        </p:txBody>
      </p:sp>
      <p:sp>
        <p:nvSpPr>
          <p:cNvPr id="10" name="object 11"/>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EjJlzera2hMj+E6TedoP1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CQNAADFDQAAbQ8AABAAAAAmAAAACAAAAP//////////"/>
              </a:ext>
            </a:extLst>
          </p:cNvSpPr>
          <p:nvPr/>
        </p:nvSpPr>
        <p:spPr>
          <a:xfrm>
            <a:off x="1880235" y="2136140"/>
            <a:ext cx="358140" cy="371475"/>
          </a:xfrm>
          <a:prstGeom prst="rect">
            <a:avLst/>
          </a:prstGeom>
          <a:blipFill>
            <a:blip r:embed="rId5"/>
            <a:srcRect/>
            <a:stretch/>
          </a:blipFill>
          <a:ln>
            <a:noFill/>
          </a:ln>
          <a:effectLst/>
        </p:spPr>
        <p:txBody>
          <a:bodyPr vert="horz" wrap="square" lIns="0" tIns="0" rIns="0" bIns="0" numCol="1" spcCol="215900" anchor="t"/>
          <a:lstStyle/>
          <a:p>
            <a:pPr/>
          </a:p>
        </p:txBody>
      </p:sp>
      <p:sp>
        <p:nvSpPr>
          <p:cNvPr id="11" name="object 12"/>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XVWZjHyphAvSAlYChuUT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b///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CQNAACVEAAAIxIAABAAAAAmAAAACAAAAP//////////"/>
              </a:ext>
            </a:extLst>
          </p:cNvSpPr>
          <p:nvPr/>
        </p:nvSpPr>
        <p:spPr>
          <a:xfrm>
            <a:off x="1880235" y="2136140"/>
            <a:ext cx="815340" cy="812165"/>
          </a:xfrm>
          <a:prstGeom prst="rect">
            <a:avLst/>
          </a:prstGeom>
          <a:blipFill>
            <a:blip r:embed="rId6"/>
            <a:srcRect/>
            <a:stretch/>
          </a:blipFill>
          <a:ln>
            <a:noFill/>
          </a:ln>
          <a:effectLst/>
        </p:spPr>
        <p:txBody>
          <a:bodyPr vert="horz" wrap="square" lIns="0" tIns="0" rIns="0" bIns="0" numCol="1" spcCol="215900" anchor="t"/>
          <a:lstStyle/>
          <a:p>
            <a:pPr/>
          </a:p>
        </p:txBody>
      </p:sp>
      <p:sp>
        <p:nvSpPr>
          <p:cNvPr id="12" name="object 13"/>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LnwQTAFaNRFrL6Tcu+0CW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n///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Q4AANoPAACVEAAAIxIAABAAAAAmAAAACAAAAP//////////"/>
              </a:ext>
            </a:extLst>
          </p:cNvSpPr>
          <p:nvPr/>
        </p:nvSpPr>
        <p:spPr>
          <a:xfrm>
            <a:off x="2337435" y="2576830"/>
            <a:ext cx="358140" cy="371475"/>
          </a:xfrm>
          <a:prstGeom prst="rect">
            <a:avLst/>
          </a:prstGeom>
          <a:blipFill>
            <a:blip r:embed="rId7"/>
            <a:srcRect/>
            <a:stretch/>
          </a:blipFill>
          <a:ln>
            <a:noFill/>
          </a:ln>
          <a:effectLst/>
        </p:spPr>
        <p:txBody>
          <a:bodyPr vert="horz" wrap="square" lIns="0" tIns="0" rIns="0" bIns="0" numCol="1" spcCol="215900" anchor="t"/>
          <a:lstStyle/>
          <a:p>
            <a:pPr/>
          </a:p>
        </p:txBody>
      </p:sp>
      <p:sp>
        <p:nvSpPr>
          <p:cNvPr id="13" name="object 14"/>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Hv6mGTIGbZDnVhjvIPfoS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L///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Q0AACQNAACVEAAA2g8AABAAAAAmAAAACAAAAP//////////"/>
              </a:ext>
            </a:extLst>
          </p:cNvSpPr>
          <p:nvPr/>
        </p:nvSpPr>
        <p:spPr>
          <a:xfrm>
            <a:off x="2238375" y="2136140"/>
            <a:ext cx="457200" cy="440690"/>
          </a:xfrm>
          <a:prstGeom prst="rect">
            <a:avLst/>
          </a:prstGeom>
          <a:blipFill>
            <a:blip r:embed="rId8"/>
            <a:srcRect/>
            <a:stretch/>
          </a:blipFill>
          <a:ln>
            <a:noFill/>
          </a:ln>
          <a:effectLst/>
        </p:spPr>
        <p:txBody>
          <a:bodyPr vert="horz" wrap="square" lIns="0" tIns="0" rIns="0" bIns="0" numCol="1" spcCol="215900" anchor="t"/>
          <a:lstStyle/>
          <a:p>
            <a:pPr/>
          </a:p>
        </p:txBody>
      </p:sp>
      <p:sp>
        <p:nvSpPr>
          <p:cNvPr id="14" name="object 15"/>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838F-C1CA-A075-844D-3720CD037262}" type="slidenum">
              <a:t>25</a:t>
            </a:fld>
          </a:p>
        </p:txBody>
      </p:sp>
    </p:spTree>
  </p:cSld>
  <p:clrMapOvr>
    <a:masterClrMapping/>
  </p:clrMapOvr>
  <p:timing>
    <p:tnLst>
      <p:par>
        <p:cTn id="1" dur="indefinite" restart="never" nodeType="tmRoot"/>
      </p:par>
    </p:tnLst>
  </p:timing>
</p:sld>
</file>

<file path=ppt/slides/slide2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6JgAAEwUAABAgAAAmAAAACAAAAH1w////////"/>
              </a:ext>
            </a:extLst>
          </p:cNvSpPr>
          <p:nvPr>
            <p:ph type="title"/>
          </p:nvPr>
        </p:nvSpPr>
        <p:spPr>
          <a:xfrm>
            <a:off x="367030" y="250825"/>
            <a:ext cx="592836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routes: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BLilqun+vREj82BS0PUYN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ggAABwQAACNDQAAIxUAABAAAAAmAAAACAAAAP//////////"/>
              </a:ext>
            </a:extLst>
          </p:cNvSpPr>
          <p:nvPr/>
        </p:nvSpPr>
        <p:spPr>
          <a:xfrm>
            <a:off x="1385570" y="2618740"/>
            <a:ext cx="817245" cy="817245"/>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1A0AALcWAACmIwAAKiUAABAAAAAmAAAACAAAAP//////////"/>
              </a:ext>
            </a:extLst>
          </p:cNvSpPr>
          <p:nvPr/>
        </p:nvSpPr>
        <p:spPr>
          <a:xfrm>
            <a:off x="2247900" y="3692525"/>
            <a:ext cx="3547110" cy="2348865"/>
          </a:xfrm>
          <a:custGeom>
            <a:avLst/>
            <a:gdLst/>
            <a:ahLst/>
            <a:cxnLst/>
            <a:rect l="0" t="0" r="3547110" b="2348865"/>
            <a:pathLst>
              <a:path w="3547110" h="2348865">
                <a:moveTo>
                  <a:pt x="3546782" y="537411"/>
                </a:moveTo>
                <a:lnTo>
                  <a:pt x="0" y="537411"/>
                </a:lnTo>
                <a:lnTo>
                  <a:pt x="0" y="2348430"/>
                </a:lnTo>
                <a:lnTo>
                  <a:pt x="3546782" y="2348430"/>
                </a:lnTo>
                <a:lnTo>
                  <a:pt x="3546782" y="537411"/>
                </a:lnTo>
                <a:close/>
              </a:path>
              <a:path w="3547110" h="2348865">
                <a:moveTo>
                  <a:pt x="455048" y="0"/>
                </a:moveTo>
                <a:lnTo>
                  <a:pt x="591185" y="537411"/>
                </a:lnTo>
                <a:lnTo>
                  <a:pt x="1477798" y="537411"/>
                </a:lnTo>
                <a:lnTo>
                  <a:pt x="455048" y="0"/>
                </a:lnTo>
                <a:close/>
              </a:path>
            </a:pathLst>
          </a:custGeom>
          <a:solidFill>
            <a:srgbClr val="2F5699"/>
          </a:solid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T///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1A0AALcWAACmIwAAKiUAABAAAAAmAAAACAAAAP//////////"/>
              </a:ext>
            </a:extLst>
          </p:cNvSpPr>
          <p:nvPr/>
        </p:nvSpPr>
        <p:spPr>
          <a:xfrm>
            <a:off x="2247900" y="3692525"/>
            <a:ext cx="3547110" cy="2348865"/>
          </a:xfrm>
          <a:custGeom>
            <a:avLst/>
            <a:gdLst/>
            <a:ahLst/>
            <a:cxnLst/>
            <a:rect l="0" t="0" r="3547110" b="2348865"/>
            <a:pathLst>
              <a:path w="3547110" h="2348865">
                <a:moveTo>
                  <a:pt x="0" y="537411"/>
                </a:moveTo>
                <a:lnTo>
                  <a:pt x="591185" y="537411"/>
                </a:lnTo>
                <a:lnTo>
                  <a:pt x="455048" y="0"/>
                </a:lnTo>
                <a:lnTo>
                  <a:pt x="1477798" y="537411"/>
                </a:lnTo>
                <a:lnTo>
                  <a:pt x="3546782" y="537411"/>
                </a:lnTo>
                <a:lnTo>
                  <a:pt x="3546782" y="839284"/>
                </a:lnTo>
                <a:lnTo>
                  <a:pt x="3546782" y="1291984"/>
                </a:lnTo>
                <a:lnTo>
                  <a:pt x="3546782" y="2348430"/>
                </a:lnTo>
                <a:lnTo>
                  <a:pt x="1477798" y="2348430"/>
                </a:lnTo>
                <a:lnTo>
                  <a:pt x="591185" y="2348430"/>
                </a:lnTo>
                <a:lnTo>
                  <a:pt x="0" y="2348430"/>
                </a:lnTo>
                <a:lnTo>
                  <a:pt x="0" y="1291984"/>
                </a:lnTo>
                <a:lnTo>
                  <a:pt x="0" y="839284"/>
                </a:lnTo>
                <a:lnTo>
                  <a:pt x="0" y="537411"/>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X///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eQ4AAPsaAAABIwAAByQAABAgAAAmAAAACAAAAP//////////"/>
              </a:ext>
            </a:extLst>
          </p:cNvSpPr>
          <p:nvPr/>
        </p:nvSpPr>
        <p:spPr>
          <a:xfrm>
            <a:off x="2352675" y="4385945"/>
            <a:ext cx="3337560" cy="1470660"/>
          </a:xfrm>
          <a:prstGeom prst="rect">
            <a:avLst/>
          </a:prstGeom>
          <a:noFill/>
          <a:ln>
            <a:noFill/>
          </a:ln>
          <a:effectLst/>
        </p:spPr>
        <p:txBody>
          <a:bodyPr vert="horz" wrap="square" lIns="0" tIns="13335" rIns="0" bIns="0" numCol="1" spcCol="215900" anchor="t"/>
          <a:lstStyle/>
          <a:p>
            <a:pPr marL="12065" marR="5080" algn="ctr">
              <a:lnSpc>
                <a:spcPct val="99000"/>
              </a:lnSpc>
              <a:spcBef>
                <a:spcPts val="105"/>
              </a:spcBef>
            </a:pPr>
            <a:r>
              <a:rPr sz="1900">
                <a:solidFill>
                  <a:srgbClr val="FFFFFF"/>
                </a:solidFill>
              </a:rPr>
              <a:t>The endpoint sends a message--  the content of the file--to a route:  a predetermined set of rules and  transformations, and, finally, a  destination</a:t>
            </a:r>
            <a:endParaRPr sz="1900"/>
          </a:p>
        </p:txBody>
      </p:sp>
      <p:sp>
        <p:nvSpPr>
          <p:cNvPr id="8" name="object 9"/>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PIN1fAITVAkxRZgLEsXm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b///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G0PAABhDgAAIxIAABAAAAAmAAAACAAAAP//////////"/>
              </a:ext>
            </a:extLst>
          </p:cNvSpPr>
          <p:nvPr/>
        </p:nvSpPr>
        <p:spPr>
          <a:xfrm>
            <a:off x="1880235" y="2507615"/>
            <a:ext cx="457200" cy="440690"/>
          </a:xfrm>
          <a:prstGeom prst="rect">
            <a:avLst/>
          </a:prstGeom>
          <a:blipFill>
            <a:blip r:embed="rId3"/>
            <a:srcRect/>
            <a:stretch/>
          </a:blipFill>
          <a:ln>
            <a:noFill/>
          </a:ln>
          <a:effectLst/>
        </p:spPr>
        <p:txBody>
          <a:bodyPr vert="horz" wrap="square" lIns="0" tIns="0" rIns="0" bIns="0" numCol="1" spcCol="215900" anchor="t"/>
          <a:lstStyle/>
          <a:p>
            <a:pPr/>
          </a:p>
        </p:txBody>
      </p:sp>
      <p:sp>
        <p:nvSpPr>
          <p:cNvPr id="9" name="object 10"/>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EjJlzera2hMj+E6TedoP1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X///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CQNAADFDQAAbQ8AABAAAAAmAAAACAAAAP//////////"/>
              </a:ext>
            </a:extLst>
          </p:cNvSpPr>
          <p:nvPr/>
        </p:nvSpPr>
        <p:spPr>
          <a:xfrm>
            <a:off x="1880235" y="2136140"/>
            <a:ext cx="358140" cy="371475"/>
          </a:xfrm>
          <a:prstGeom prst="rect">
            <a:avLst/>
          </a:prstGeom>
          <a:blipFill>
            <a:blip r:embed="rId4"/>
            <a:srcRect/>
            <a:stretch/>
          </a:blipFill>
          <a:ln>
            <a:noFill/>
          </a:ln>
          <a:effectLst/>
        </p:spPr>
        <p:txBody>
          <a:bodyPr vert="horz" wrap="square" lIns="0" tIns="0" rIns="0" bIns="0" numCol="1" spcCol="215900" anchor="t"/>
          <a:lstStyle/>
          <a:p>
            <a:pPr/>
          </a:p>
        </p:txBody>
      </p:sp>
      <p:sp>
        <p:nvSpPr>
          <p:cNvPr id="10" name="object 11"/>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XVWZjHyphAvSAlYChuUT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n///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CQNAACVEAAAIxIAABAAAAAmAAAACAAAAP//////////"/>
              </a:ext>
            </a:extLst>
          </p:cNvSpPr>
          <p:nvPr/>
        </p:nvSpPr>
        <p:spPr>
          <a:xfrm>
            <a:off x="1880235" y="2136140"/>
            <a:ext cx="815340" cy="812165"/>
          </a:xfrm>
          <a:prstGeom prst="rect">
            <a:avLst/>
          </a:prstGeom>
          <a:blipFill>
            <a:blip r:embed="rId5"/>
            <a:srcRect/>
            <a:stretch/>
          </a:blipFill>
          <a:ln>
            <a:noFill/>
          </a:ln>
          <a:effectLst/>
        </p:spPr>
        <p:txBody>
          <a:bodyPr vert="horz" wrap="square" lIns="0" tIns="0" rIns="0" bIns="0" numCol="1" spcCol="215900" anchor="t"/>
          <a:lstStyle/>
          <a:p>
            <a:pPr/>
          </a:p>
        </p:txBody>
      </p:sp>
      <p:sp>
        <p:nvSpPr>
          <p:cNvPr id="11" name="object 12"/>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LnwQTAFaNRFrL6Tcu+0CW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Q4AANoPAACVEAAAIxIAABAAAAAmAAAACAAAAP//////////"/>
              </a:ext>
            </a:extLst>
          </p:cNvSpPr>
          <p:nvPr/>
        </p:nvSpPr>
        <p:spPr>
          <a:xfrm>
            <a:off x="2337435" y="2576830"/>
            <a:ext cx="358140" cy="371475"/>
          </a:xfrm>
          <a:prstGeom prst="rect">
            <a:avLst/>
          </a:prstGeom>
          <a:blipFill>
            <a:blip r:embed="rId6"/>
            <a:srcRect/>
            <a:stretch/>
          </a:blipFill>
          <a:ln>
            <a:noFill/>
          </a:ln>
          <a:effectLst/>
        </p:spPr>
        <p:txBody>
          <a:bodyPr vert="horz" wrap="square" lIns="0" tIns="0" rIns="0" bIns="0" numCol="1" spcCol="215900" anchor="t"/>
          <a:lstStyle/>
          <a:p>
            <a:pPr/>
          </a:p>
        </p:txBody>
      </p:sp>
      <p:sp>
        <p:nvSpPr>
          <p:cNvPr id="12" name="object 13"/>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Hv6mGTIGbZDnVhjvIPfoS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L///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Q0AACQNAACVEAAA2g8AABAAAAAmAAAACAAAAP//////////"/>
              </a:ext>
            </a:extLst>
          </p:cNvSpPr>
          <p:nvPr/>
        </p:nvSpPr>
        <p:spPr>
          <a:xfrm>
            <a:off x="2238375" y="2136140"/>
            <a:ext cx="457200" cy="440690"/>
          </a:xfrm>
          <a:prstGeom prst="rect">
            <a:avLst/>
          </a:prstGeom>
          <a:blipFill>
            <a:blip r:embed="rId7"/>
            <a:srcRect/>
            <a:stretch/>
          </a:blipFill>
          <a:ln>
            <a:noFill/>
          </a:ln>
          <a:effectLst/>
        </p:spPr>
        <p:txBody>
          <a:bodyPr vert="horz" wrap="square" lIns="0" tIns="0" rIns="0" bIns="0" numCol="1" spcCol="215900" anchor="t"/>
          <a:lstStyle/>
          <a:p>
            <a:pPr/>
          </a:p>
        </p:txBody>
      </p:sp>
      <p:sp>
        <p:nvSpPr>
          <p:cNvPr id="13" name="object 14"/>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ttMw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L///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AP///wEAAAAAAAAAAAAAAAAAAAAAAAAAAAAAAAAAAAAAAAAAAAAAAAB/f38A7uzhA8zMzADAwP8Af39/AAAAAAAAAAAAAAAAAAAAAAAAAAAAIQAAABgAAAAUAAAAow4AACQTAAAaGwAAuhMAABAAAAAmAAAACAAAAP//////////"/>
              </a:ext>
            </a:extLst>
          </p:cNvSpPr>
          <p:nvPr/>
        </p:nvSpPr>
        <p:spPr>
          <a:xfrm>
            <a:off x="2379345" y="3111500"/>
            <a:ext cx="2026285" cy="95250"/>
          </a:xfrm>
          <a:custGeom>
            <a:avLst/>
            <a:gdLst/>
            <a:ahLst/>
            <a:cxnLst/>
            <a:rect l="0" t="0" r="2026285" b="95250"/>
            <a:pathLst>
              <a:path w="2026285" h="95250">
                <a:moveTo>
                  <a:pt x="0" y="31750"/>
                </a:moveTo>
                <a:lnTo>
                  <a:pt x="0" y="63500"/>
                </a:lnTo>
                <a:lnTo>
                  <a:pt x="1930974" y="63500"/>
                </a:lnTo>
                <a:lnTo>
                  <a:pt x="1930974" y="95250"/>
                </a:lnTo>
                <a:lnTo>
                  <a:pt x="2026285" y="47625"/>
                </a:lnTo>
                <a:lnTo>
                  <a:pt x="1994483" y="31750"/>
                </a:lnTo>
                <a:lnTo>
                  <a:pt x="0" y="31750"/>
                </a:lnTo>
                <a:close/>
              </a:path>
              <a:path w="2026285" h="95250">
                <a:moveTo>
                  <a:pt x="1930974" y="0"/>
                </a:moveTo>
                <a:lnTo>
                  <a:pt x="1930974" y="31750"/>
                </a:lnTo>
                <a:lnTo>
                  <a:pt x="1994483" y="31750"/>
                </a:lnTo>
                <a:lnTo>
                  <a:pt x="1930974" y="0"/>
                </a:lnTo>
                <a:close/>
              </a:path>
            </a:pathLst>
          </a:custGeom>
          <a:solidFill>
            <a:srgbClr val="B6D330"/>
          </a:solidFill>
          <a:ln>
            <a:noFill/>
          </a:ln>
          <a:effectLst/>
        </p:spPr>
        <p:txBody>
          <a:bodyPr vert="horz" wrap="square" lIns="0" tIns="0" rIns="0" bIns="0" numCol="1" spcCol="215900" anchor="t"/>
          <a:lstStyle/>
          <a:p>
            <a:pPr/>
          </a:p>
        </p:txBody>
      </p:sp>
      <p:sp>
        <p:nvSpPr>
          <p:cNvPr id="14" name="object 1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3akix5t1VEiuyKhf3e8e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hwAABwQAAATIQAAHBUAABAAAAAmAAAACAAAAP//////////"/>
              </a:ext>
            </a:extLst>
          </p:cNvSpPr>
          <p:nvPr/>
        </p:nvSpPr>
        <p:spPr>
          <a:xfrm>
            <a:off x="4560570" y="2618740"/>
            <a:ext cx="815975" cy="812800"/>
          </a:xfrm>
          <a:prstGeom prst="rect">
            <a:avLst/>
          </a:prstGeom>
          <a:blipFill>
            <a:blip r:embed="rId8"/>
            <a:srcRect/>
            <a:stretch/>
          </a:blipFill>
          <a:ln>
            <a:noFill/>
          </a:ln>
          <a:effectLst/>
        </p:spPr>
        <p:txBody>
          <a:bodyPr vert="horz" wrap="square" lIns="0" tIns="0" rIns="0" bIns="0" numCol="1" spcCol="215900" anchor="t"/>
          <a:lstStyle/>
          <a:p>
            <a:pPr/>
          </a:p>
        </p:txBody>
      </p:sp>
      <p:sp>
        <p:nvSpPr>
          <p:cNvPr id="15" name="object 1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HQWIQwK0JlOkfyHFTUKHF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b///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1A0AAKIRAABTEQAAIRUAABAAAAAmAAAACAAAAP//////////"/>
              </a:ext>
            </a:extLst>
          </p:cNvSpPr>
          <p:nvPr/>
        </p:nvSpPr>
        <p:spPr>
          <a:xfrm>
            <a:off x="2247900" y="2866390"/>
            <a:ext cx="568325" cy="568325"/>
          </a:xfrm>
          <a:prstGeom prst="rect">
            <a:avLst/>
          </a:prstGeom>
          <a:blipFill>
            <a:blip r:embed="rId9"/>
            <a:srcRect/>
            <a:stretch/>
          </a:blipFill>
          <a:ln>
            <a:noFill/>
          </a:ln>
          <a:effectLst/>
        </p:spPr>
        <p:txBody>
          <a:bodyPr vert="horz" wrap="square" lIns="0" tIns="0" rIns="0" bIns="0" numCol="1" spcCol="215900" anchor="t"/>
          <a:lstStyle/>
          <a:p>
            <a:pPr/>
          </a:p>
        </p:txBody>
      </p:sp>
      <p:sp>
        <p:nvSpPr>
          <p:cNvPr id="16" name="object 17"/>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7///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F5F1-BFCA-A003-844D-4956BB03721C}" type="slidenum">
              <a:t>26</a:t>
            </a:fld>
          </a:p>
        </p:txBody>
      </p:sp>
    </p:spTree>
  </p:cSld>
  <p:clrMapOvr>
    <a:masterClrMapping/>
  </p:clrMapOvr>
  <p:timing>
    <p:tnLst>
      <p:par>
        <p:cTn id="1" dur="indefinite" restart="never" nodeType="tmRoot"/>
      </p:par>
    </p:tnLst>
  </p:timing>
</p:sld>
</file>

<file path=ppt/slides/slide2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6JgAAEwUAABAgAAAmAAAACAAAAH1w////////"/>
              </a:ext>
            </a:extLst>
          </p:cNvSpPr>
          <p:nvPr>
            <p:ph type="title"/>
          </p:nvPr>
        </p:nvSpPr>
        <p:spPr>
          <a:xfrm>
            <a:off x="367030" y="250825"/>
            <a:ext cx="592836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routes: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BLilqun+vREj82BS0PUYN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7///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ggAABwQAACNDQAAIxUAABAAAAAmAAAACAAAAP//////////"/>
              </a:ext>
            </a:extLst>
          </p:cNvSpPr>
          <p:nvPr/>
        </p:nvSpPr>
        <p:spPr>
          <a:xfrm>
            <a:off x="1385570" y="2618740"/>
            <a:ext cx="817245" cy="817245"/>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kw8AAGoWAAC7IAAA2CEAABAAAAAmAAAACAAAAP//////////"/>
              </a:ext>
            </a:extLst>
          </p:cNvSpPr>
          <p:nvPr/>
        </p:nvSpPr>
        <p:spPr>
          <a:xfrm>
            <a:off x="2531745" y="3643630"/>
            <a:ext cx="2788920" cy="1858010"/>
          </a:xfrm>
          <a:custGeom>
            <a:avLst/>
            <a:gdLst/>
            <a:ahLst/>
            <a:cxnLst/>
            <a:rect l="0" t="0" r="2788920" b="1858010"/>
            <a:pathLst>
              <a:path w="2788920" h="1858010">
                <a:moveTo>
                  <a:pt x="2788274" y="469234"/>
                </a:moveTo>
                <a:lnTo>
                  <a:pt x="0" y="469234"/>
                </a:lnTo>
                <a:lnTo>
                  <a:pt x="0" y="1857494"/>
                </a:lnTo>
                <a:lnTo>
                  <a:pt x="2788274" y="1857494"/>
                </a:lnTo>
                <a:lnTo>
                  <a:pt x="2788274" y="469234"/>
                </a:lnTo>
                <a:close/>
              </a:path>
              <a:path w="2788920" h="1858010">
                <a:moveTo>
                  <a:pt x="2336883" y="0"/>
                </a:moveTo>
                <a:lnTo>
                  <a:pt x="1626483" y="469234"/>
                </a:lnTo>
                <a:lnTo>
                  <a:pt x="2323584" y="469234"/>
                </a:lnTo>
                <a:lnTo>
                  <a:pt x="2336883" y="0"/>
                </a:lnTo>
                <a:close/>
              </a:path>
            </a:pathLst>
          </a:custGeom>
          <a:solidFill>
            <a:srgbClr val="2F5699"/>
          </a:solid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H///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kw8AAGoWAAC7IAAA2CEAABAAAAAmAAAACAAAAP//////////"/>
              </a:ext>
            </a:extLst>
          </p:cNvSpPr>
          <p:nvPr/>
        </p:nvSpPr>
        <p:spPr>
          <a:xfrm>
            <a:off x="2531745" y="3643630"/>
            <a:ext cx="2788920" cy="1858010"/>
          </a:xfrm>
          <a:custGeom>
            <a:avLst/>
            <a:gdLst/>
            <a:ahLst/>
            <a:cxnLst/>
            <a:rect l="0" t="0" r="2788920" b="1858010"/>
            <a:pathLst>
              <a:path w="2788920" h="1858010">
                <a:moveTo>
                  <a:pt x="0" y="469234"/>
                </a:moveTo>
                <a:lnTo>
                  <a:pt x="1626483" y="469234"/>
                </a:lnTo>
                <a:lnTo>
                  <a:pt x="2336883" y="0"/>
                </a:lnTo>
                <a:lnTo>
                  <a:pt x="2323584" y="469234"/>
                </a:lnTo>
                <a:lnTo>
                  <a:pt x="2788274" y="469234"/>
                </a:lnTo>
                <a:lnTo>
                  <a:pt x="2788274" y="700625"/>
                </a:lnTo>
                <a:lnTo>
                  <a:pt x="2788274" y="1047711"/>
                </a:lnTo>
                <a:lnTo>
                  <a:pt x="2788274" y="1857494"/>
                </a:lnTo>
                <a:lnTo>
                  <a:pt x="2323584" y="1857494"/>
                </a:lnTo>
                <a:lnTo>
                  <a:pt x="1626483" y="1857494"/>
                </a:lnTo>
                <a:lnTo>
                  <a:pt x="0" y="1857494"/>
                </a:lnTo>
                <a:lnTo>
                  <a:pt x="0" y="1047711"/>
                </a:lnTo>
                <a:lnTo>
                  <a:pt x="0" y="700625"/>
                </a:lnTo>
                <a:lnTo>
                  <a:pt x="0" y="469234"/>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ZAAAAE0AAAAAAAAAABo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b///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RAAAL4aAAD5HwAAMiAAABAgAAAmAAAACAAAAP//////////"/>
              </a:ext>
            </a:extLst>
          </p:cNvSpPr>
          <p:nvPr/>
        </p:nvSpPr>
        <p:spPr>
          <a:xfrm>
            <a:off x="2654935" y="4347210"/>
            <a:ext cx="2542540" cy="886460"/>
          </a:xfrm>
          <a:prstGeom prst="rect">
            <a:avLst/>
          </a:prstGeom>
          <a:noFill/>
          <a:ln>
            <a:noFill/>
          </a:ln>
          <a:effectLst/>
        </p:spPr>
        <p:txBody>
          <a:bodyPr vert="horz" wrap="square" lIns="0" tIns="16510" rIns="0" bIns="0" numCol="1" spcCol="215900" anchor="t"/>
          <a:lstStyle/>
          <a:p>
            <a:pPr marL="12700" marR="5080" algn="ctr">
              <a:lnSpc>
                <a:spcPct val="98000"/>
              </a:lnSpc>
              <a:spcBef>
                <a:spcPts val="130"/>
              </a:spcBef>
            </a:pPr>
            <a:r>
              <a:rPr sz="1900">
                <a:solidFill>
                  <a:srgbClr val="FFFFFF"/>
                </a:solidFill>
              </a:rPr>
              <a:t>The message is processed  so that the text data is  formatted in XML</a:t>
            </a:r>
            <a:endParaRPr sz="1900"/>
          </a:p>
        </p:txBody>
      </p:sp>
      <p:sp>
        <p:nvSpPr>
          <p:cNvPr id="8" name="object 9"/>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PIN1fAITVAkxRZgLEsXm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H///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G0PAABhDgAAIxIAABAAAAAmAAAACAAAAP//////////"/>
              </a:ext>
            </a:extLst>
          </p:cNvSpPr>
          <p:nvPr/>
        </p:nvSpPr>
        <p:spPr>
          <a:xfrm>
            <a:off x="1880235" y="2507615"/>
            <a:ext cx="457200" cy="440690"/>
          </a:xfrm>
          <a:prstGeom prst="rect">
            <a:avLst/>
          </a:prstGeom>
          <a:blipFill>
            <a:blip r:embed="rId3"/>
            <a:srcRect/>
            <a:stretch/>
          </a:blipFill>
          <a:ln>
            <a:noFill/>
          </a:ln>
          <a:effectLst/>
        </p:spPr>
        <p:txBody>
          <a:bodyPr vert="horz" wrap="square" lIns="0" tIns="0" rIns="0" bIns="0" numCol="1" spcCol="215900" anchor="t"/>
          <a:lstStyle/>
          <a:p>
            <a:pPr/>
          </a:p>
        </p:txBody>
      </p:sp>
      <p:sp>
        <p:nvSpPr>
          <p:cNvPr id="9" name="object 10"/>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EjJlzera2hMj+E6TedoP1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j///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CQNAADFDQAAbQ8AABAAAAAmAAAACAAAAP//////////"/>
              </a:ext>
            </a:extLst>
          </p:cNvSpPr>
          <p:nvPr/>
        </p:nvSpPr>
        <p:spPr>
          <a:xfrm>
            <a:off x="1880235" y="2136140"/>
            <a:ext cx="358140" cy="371475"/>
          </a:xfrm>
          <a:prstGeom prst="rect">
            <a:avLst/>
          </a:prstGeom>
          <a:blipFill>
            <a:blip r:embed="rId4"/>
            <a:srcRect/>
            <a:stretch/>
          </a:blipFill>
          <a:ln>
            <a:noFill/>
          </a:ln>
          <a:effectLst/>
        </p:spPr>
        <p:txBody>
          <a:bodyPr vert="horz" wrap="square" lIns="0" tIns="0" rIns="0" bIns="0" numCol="1" spcCol="215900" anchor="t"/>
          <a:lstStyle/>
          <a:p>
            <a:pPr/>
          </a:p>
        </p:txBody>
      </p:sp>
      <p:sp>
        <p:nvSpPr>
          <p:cNvPr id="10" name="object 11"/>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XVWZjHyphAvSAlYChuUT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CQNAACVEAAAIxIAABAAAAAmAAAACAAAAP//////////"/>
              </a:ext>
            </a:extLst>
          </p:cNvSpPr>
          <p:nvPr/>
        </p:nvSpPr>
        <p:spPr>
          <a:xfrm>
            <a:off x="1880235" y="2136140"/>
            <a:ext cx="815340" cy="812165"/>
          </a:xfrm>
          <a:prstGeom prst="rect">
            <a:avLst/>
          </a:prstGeom>
          <a:blipFill>
            <a:blip r:embed="rId5"/>
            <a:srcRect/>
            <a:stretch/>
          </a:blipFill>
          <a:ln>
            <a:noFill/>
          </a:ln>
          <a:effectLst/>
        </p:spPr>
        <p:txBody>
          <a:bodyPr vert="horz" wrap="square" lIns="0" tIns="0" rIns="0" bIns="0" numCol="1" spcCol="215900" anchor="t"/>
          <a:lstStyle/>
          <a:p>
            <a:pPr/>
          </a:p>
        </p:txBody>
      </p:sp>
      <p:sp>
        <p:nvSpPr>
          <p:cNvPr id="11" name="object 12"/>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LnwQTAFaNRFrL6Tcu+0CW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j///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Q4AANoPAACVEAAAIxIAABAAAAAmAAAACAAAAP//////////"/>
              </a:ext>
            </a:extLst>
          </p:cNvSpPr>
          <p:nvPr/>
        </p:nvSpPr>
        <p:spPr>
          <a:xfrm>
            <a:off x="2337435" y="2576830"/>
            <a:ext cx="358140" cy="371475"/>
          </a:xfrm>
          <a:prstGeom prst="rect">
            <a:avLst/>
          </a:prstGeom>
          <a:blipFill>
            <a:blip r:embed="rId6"/>
            <a:srcRect/>
            <a:stretch/>
          </a:blipFill>
          <a:ln>
            <a:noFill/>
          </a:ln>
          <a:effectLst/>
        </p:spPr>
        <p:txBody>
          <a:bodyPr vert="horz" wrap="square" lIns="0" tIns="0" rIns="0" bIns="0" numCol="1" spcCol="215900" anchor="t"/>
          <a:lstStyle/>
          <a:p>
            <a:pPr/>
          </a:p>
        </p:txBody>
      </p:sp>
      <p:sp>
        <p:nvSpPr>
          <p:cNvPr id="12" name="object 13"/>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Hv6mGTIGbZDnVhjvIPfoS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Q0AACQNAACVEAAA2g8AABAAAAAmAAAACAAAAP//////////"/>
              </a:ext>
            </a:extLst>
          </p:cNvSpPr>
          <p:nvPr/>
        </p:nvSpPr>
        <p:spPr>
          <a:xfrm>
            <a:off x="2238375" y="2136140"/>
            <a:ext cx="457200" cy="440690"/>
          </a:xfrm>
          <a:prstGeom prst="rect">
            <a:avLst/>
          </a:prstGeom>
          <a:blipFill>
            <a:blip r:embed="rId7"/>
            <a:srcRect/>
            <a:stretch/>
          </a:blipFill>
          <a:ln>
            <a:noFill/>
          </a:ln>
          <a:effectLst/>
        </p:spPr>
        <p:txBody>
          <a:bodyPr vert="horz" wrap="square" lIns="0" tIns="0" rIns="0" bIns="0" numCol="1" spcCol="215900" anchor="t"/>
          <a:lstStyle/>
          <a:p>
            <a:pPr/>
          </a:p>
        </p:txBody>
      </p:sp>
      <p:sp>
        <p:nvSpPr>
          <p:cNvPr id="13" name="object 14"/>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ttMw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n///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AP///wEAAAAAAAAAAAAAAAAAAAAAAAAAAAAAAAAAAAAAAAAAAAAAAAB/f38A7uzhA8zMzADAwP8Af39/AAAAAAAAAAAAAAAAAAAAAAAAAAAAIQAAABgAAAAUAAAAow4AACQTAAAaGwAAuhMAABAAAAAmAAAACAAAAP//////////"/>
              </a:ext>
            </a:extLst>
          </p:cNvSpPr>
          <p:nvPr/>
        </p:nvSpPr>
        <p:spPr>
          <a:xfrm>
            <a:off x="2379345" y="3111500"/>
            <a:ext cx="2026285" cy="95250"/>
          </a:xfrm>
          <a:custGeom>
            <a:avLst/>
            <a:gdLst/>
            <a:ahLst/>
            <a:cxnLst/>
            <a:rect l="0" t="0" r="2026285" b="95250"/>
            <a:pathLst>
              <a:path w="2026285" h="95250">
                <a:moveTo>
                  <a:pt x="0" y="31750"/>
                </a:moveTo>
                <a:lnTo>
                  <a:pt x="0" y="63500"/>
                </a:lnTo>
                <a:lnTo>
                  <a:pt x="1930974" y="63500"/>
                </a:lnTo>
                <a:lnTo>
                  <a:pt x="1930974" y="95250"/>
                </a:lnTo>
                <a:lnTo>
                  <a:pt x="2026285" y="47625"/>
                </a:lnTo>
                <a:lnTo>
                  <a:pt x="1994483" y="31750"/>
                </a:lnTo>
                <a:lnTo>
                  <a:pt x="0" y="31750"/>
                </a:lnTo>
                <a:close/>
              </a:path>
              <a:path w="2026285" h="95250">
                <a:moveTo>
                  <a:pt x="1930974" y="0"/>
                </a:moveTo>
                <a:lnTo>
                  <a:pt x="1930974" y="31750"/>
                </a:lnTo>
                <a:lnTo>
                  <a:pt x="1994483" y="31750"/>
                </a:lnTo>
                <a:lnTo>
                  <a:pt x="1930974" y="0"/>
                </a:lnTo>
                <a:close/>
              </a:path>
            </a:pathLst>
          </a:custGeom>
          <a:solidFill>
            <a:srgbClr val="B6D330"/>
          </a:solidFill>
          <a:ln>
            <a:noFill/>
          </a:ln>
          <a:effectLst/>
        </p:spPr>
        <p:txBody>
          <a:bodyPr vert="horz" wrap="square" lIns="0" tIns="0" rIns="0" bIns="0" numCol="1" spcCol="215900" anchor="t"/>
          <a:lstStyle/>
          <a:p>
            <a:pPr/>
          </a:p>
        </p:txBody>
      </p:sp>
      <p:sp>
        <p:nvSpPr>
          <p:cNvPr id="14" name="object 1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3akix5t1VEiuyKhf3e8e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hwAABwQAAATIQAAHBUAABAAAAAmAAAACAAAAP//////////"/>
              </a:ext>
            </a:extLst>
          </p:cNvSpPr>
          <p:nvPr/>
        </p:nvSpPr>
        <p:spPr>
          <a:xfrm>
            <a:off x="4560570" y="2618740"/>
            <a:ext cx="815975" cy="812800"/>
          </a:xfrm>
          <a:prstGeom prst="rect">
            <a:avLst/>
          </a:prstGeom>
          <a:blipFill>
            <a:blip r:embed="rId8"/>
            <a:srcRect/>
            <a:stretch/>
          </a:blipFill>
          <a:ln>
            <a:noFill/>
          </a:ln>
          <a:effectLst/>
        </p:spPr>
        <p:txBody>
          <a:bodyPr vert="horz" wrap="square" lIns="0" tIns="0" rIns="0" bIns="0" numCol="1" spcCol="215900" anchor="t"/>
          <a:lstStyle/>
          <a:p>
            <a:pPr/>
          </a:p>
        </p:txBody>
      </p:sp>
      <p:sp>
        <p:nvSpPr>
          <p:cNvPr id="15" name="object 16"/>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F50D-43CA-A003-844D-B556BB0372E0}" type="slidenum">
              <a:t>27</a:t>
            </a:fld>
          </a:p>
        </p:txBody>
      </p:sp>
    </p:spTree>
  </p:cSld>
  <p:clrMapOvr>
    <a:masterClrMapping/>
  </p:clrMapOvr>
  <p:timing>
    <p:tnLst>
      <p:par>
        <p:cTn id="1" dur="indefinite" restart="never" nodeType="tmRoot"/>
      </p:par>
    </p:tnLst>
  </p:timing>
</p:sld>
</file>

<file path=ppt/slides/slide2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6JgAAEwUAABAgAAAmAAAACAAAAH1w////////"/>
              </a:ext>
            </a:extLst>
          </p:cNvSpPr>
          <p:nvPr>
            <p:ph type="title"/>
          </p:nvPr>
        </p:nvSpPr>
        <p:spPr>
          <a:xfrm>
            <a:off x="367030" y="250825"/>
            <a:ext cx="592836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routes: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BLilqun+vREj82BS0PUYN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j///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ggAABwQAACNDQAAIxUAABAAAAAmAAAACAAAAP//////////"/>
              </a:ext>
            </a:extLst>
          </p:cNvSpPr>
          <p:nvPr/>
        </p:nvSpPr>
        <p:spPr>
          <a:xfrm>
            <a:off x="1385570" y="2618740"/>
            <a:ext cx="817245" cy="817245"/>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L///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xiMAAIkVAAAZNQAAuyAAABAAAAAmAAAACAAAAP//////////"/>
              </a:ext>
            </a:extLst>
          </p:cNvSpPr>
          <p:nvPr/>
        </p:nvSpPr>
        <p:spPr>
          <a:xfrm>
            <a:off x="5815330" y="3500755"/>
            <a:ext cx="2816225" cy="1819910"/>
          </a:xfrm>
          <a:custGeom>
            <a:avLst/>
            <a:gdLst/>
            <a:ahLst/>
            <a:cxnLst/>
            <a:rect l="0" t="0" r="2816225" b="1819910"/>
            <a:pathLst>
              <a:path w="2816225" h="1819910">
                <a:moveTo>
                  <a:pt x="2815833" y="459612"/>
                </a:moveTo>
                <a:lnTo>
                  <a:pt x="0" y="459612"/>
                </a:lnTo>
                <a:lnTo>
                  <a:pt x="0" y="1819404"/>
                </a:lnTo>
                <a:lnTo>
                  <a:pt x="2815833" y="1819404"/>
                </a:lnTo>
                <a:lnTo>
                  <a:pt x="2815833" y="459612"/>
                </a:lnTo>
                <a:close/>
              </a:path>
              <a:path w="2816225" h="1819910">
                <a:moveTo>
                  <a:pt x="2359892" y="0"/>
                </a:moveTo>
                <a:lnTo>
                  <a:pt x="1642536" y="459612"/>
                </a:lnTo>
                <a:lnTo>
                  <a:pt x="2346593" y="459612"/>
                </a:lnTo>
                <a:lnTo>
                  <a:pt x="2359892" y="0"/>
                </a:lnTo>
                <a:close/>
              </a:path>
            </a:pathLst>
          </a:custGeom>
          <a:solidFill>
            <a:srgbClr val="2F5699"/>
          </a:solid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7///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xiMAAIkVAAAZNQAAuyAAABAAAAAmAAAACAAAAP//////////"/>
              </a:ext>
            </a:extLst>
          </p:cNvSpPr>
          <p:nvPr/>
        </p:nvSpPr>
        <p:spPr>
          <a:xfrm>
            <a:off x="5815330" y="3500755"/>
            <a:ext cx="2816225" cy="1819910"/>
          </a:xfrm>
          <a:custGeom>
            <a:avLst/>
            <a:gdLst/>
            <a:ahLst/>
            <a:cxnLst/>
            <a:rect l="0" t="0" r="2816225" b="1819910"/>
            <a:pathLst>
              <a:path w="2816225" h="1819910">
                <a:moveTo>
                  <a:pt x="0" y="459612"/>
                </a:moveTo>
                <a:lnTo>
                  <a:pt x="1642536" y="459612"/>
                </a:lnTo>
                <a:lnTo>
                  <a:pt x="2359892" y="0"/>
                </a:lnTo>
                <a:lnTo>
                  <a:pt x="2346593" y="459612"/>
                </a:lnTo>
                <a:lnTo>
                  <a:pt x="2815833" y="459612"/>
                </a:lnTo>
                <a:lnTo>
                  <a:pt x="2815833" y="686258"/>
                </a:lnTo>
                <a:lnTo>
                  <a:pt x="2815833" y="1026227"/>
                </a:lnTo>
                <a:lnTo>
                  <a:pt x="2815833" y="1819404"/>
                </a:lnTo>
                <a:lnTo>
                  <a:pt x="2346593" y="1819404"/>
                </a:lnTo>
                <a:lnTo>
                  <a:pt x="1642536" y="1819404"/>
                </a:lnTo>
                <a:lnTo>
                  <a:pt x="0" y="1819404"/>
                </a:lnTo>
                <a:lnTo>
                  <a:pt x="0" y="1026227"/>
                </a:lnTo>
                <a:lnTo>
                  <a:pt x="0" y="686258"/>
                </a:lnTo>
                <a:lnTo>
                  <a:pt x="0" y="459612"/>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ZAAAAE0AAAAAAAAAABo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7///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ziQAALcZAAAQNAAAKx8AABAgAAAmAAAACAAAAP//////////"/>
              </a:ext>
            </a:extLst>
          </p:cNvSpPr>
          <p:nvPr/>
        </p:nvSpPr>
        <p:spPr>
          <a:xfrm>
            <a:off x="5982970" y="4180205"/>
            <a:ext cx="2480310" cy="886460"/>
          </a:xfrm>
          <a:prstGeom prst="rect">
            <a:avLst/>
          </a:prstGeom>
          <a:noFill/>
          <a:ln>
            <a:noFill/>
          </a:ln>
          <a:effectLst/>
        </p:spPr>
        <p:txBody>
          <a:bodyPr vert="horz" wrap="square" lIns="0" tIns="16510" rIns="0" bIns="0" numCol="1" spcCol="215900" anchor="t"/>
          <a:lstStyle/>
          <a:p>
            <a:pPr marL="19685" marR="5080" indent="-7620" algn="just">
              <a:lnSpc>
                <a:spcPct val="98000"/>
              </a:lnSpc>
              <a:spcBef>
                <a:spcPts val="130"/>
              </a:spcBef>
            </a:pPr>
            <a:r>
              <a:rPr sz="1900">
                <a:solidFill>
                  <a:srgbClr val="FFFFFF"/>
                </a:solidFill>
              </a:rPr>
              <a:t>The message is then sent  to its final destination (in  this example, ActiveMQ)</a:t>
            </a:r>
            <a:endParaRPr sz="1900"/>
          </a:p>
        </p:txBody>
      </p:sp>
      <p:sp>
        <p:nvSpPr>
          <p:cNvPr id="8" name="object 9"/>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PIN1fAITVAkxRZgLEsXm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G0PAABhDgAAIxIAABAAAAAmAAAACAAAAP//////////"/>
              </a:ext>
            </a:extLst>
          </p:cNvSpPr>
          <p:nvPr/>
        </p:nvSpPr>
        <p:spPr>
          <a:xfrm>
            <a:off x="1880235" y="2507615"/>
            <a:ext cx="457200" cy="440690"/>
          </a:xfrm>
          <a:prstGeom prst="rect">
            <a:avLst/>
          </a:prstGeom>
          <a:blipFill>
            <a:blip r:embed="rId3"/>
            <a:srcRect/>
            <a:stretch/>
          </a:blipFill>
          <a:ln>
            <a:noFill/>
          </a:ln>
          <a:effectLst/>
        </p:spPr>
        <p:txBody>
          <a:bodyPr vert="horz" wrap="square" lIns="0" tIns="0" rIns="0" bIns="0" numCol="1" spcCol="215900" anchor="t"/>
          <a:lstStyle/>
          <a:p>
            <a:pPr/>
          </a:p>
        </p:txBody>
      </p:sp>
      <p:sp>
        <p:nvSpPr>
          <p:cNvPr id="9" name="object 10"/>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EjJlzera2hMj+E6TedoP1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f///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CQNAADFDQAAbQ8AABAAAAAmAAAACAAAAP//////////"/>
              </a:ext>
            </a:extLst>
          </p:cNvSpPr>
          <p:nvPr/>
        </p:nvSpPr>
        <p:spPr>
          <a:xfrm>
            <a:off x="1880235" y="2136140"/>
            <a:ext cx="358140" cy="371475"/>
          </a:xfrm>
          <a:prstGeom prst="rect">
            <a:avLst/>
          </a:prstGeom>
          <a:blipFill>
            <a:blip r:embed="rId4"/>
            <a:srcRect/>
            <a:stretch/>
          </a:blipFill>
          <a:ln>
            <a:noFill/>
          </a:ln>
          <a:effectLst/>
        </p:spPr>
        <p:txBody>
          <a:bodyPr vert="horz" wrap="square" lIns="0" tIns="0" rIns="0" bIns="0" numCol="1" spcCol="215900" anchor="t"/>
          <a:lstStyle/>
          <a:p>
            <a:pPr/>
          </a:p>
        </p:txBody>
      </p:sp>
      <p:sp>
        <p:nvSpPr>
          <p:cNvPr id="10" name="object 11"/>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XVWZjHyphAvSAlYChuUT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QsAACQNAACVEAAAIxIAABAAAAAmAAAACAAAAP//////////"/>
              </a:ext>
            </a:extLst>
          </p:cNvSpPr>
          <p:nvPr/>
        </p:nvSpPr>
        <p:spPr>
          <a:xfrm>
            <a:off x="1880235" y="2136140"/>
            <a:ext cx="815340" cy="812165"/>
          </a:xfrm>
          <a:prstGeom prst="rect">
            <a:avLst/>
          </a:prstGeom>
          <a:blipFill>
            <a:blip r:embed="rId5"/>
            <a:srcRect/>
            <a:stretch/>
          </a:blipFill>
          <a:ln>
            <a:noFill/>
          </a:ln>
          <a:effectLst/>
        </p:spPr>
        <p:txBody>
          <a:bodyPr vert="horz" wrap="square" lIns="0" tIns="0" rIns="0" bIns="0" numCol="1" spcCol="215900" anchor="t"/>
          <a:lstStyle/>
          <a:p>
            <a:pPr/>
          </a:p>
        </p:txBody>
      </p:sp>
      <p:sp>
        <p:nvSpPr>
          <p:cNvPr id="11" name="object 12"/>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LnwQTAFaNRFrL6Tcu+0CW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Q4AANoPAACVEAAAIxIAABAAAAAmAAAACAAAAP//////////"/>
              </a:ext>
            </a:extLst>
          </p:cNvSpPr>
          <p:nvPr/>
        </p:nvSpPr>
        <p:spPr>
          <a:xfrm>
            <a:off x="2337435" y="2576830"/>
            <a:ext cx="358140" cy="371475"/>
          </a:xfrm>
          <a:prstGeom prst="rect">
            <a:avLst/>
          </a:prstGeom>
          <a:blipFill>
            <a:blip r:embed="rId6"/>
            <a:srcRect/>
            <a:stretch/>
          </a:blipFill>
          <a:ln>
            <a:noFill/>
          </a:ln>
          <a:effectLst/>
        </p:spPr>
        <p:txBody>
          <a:bodyPr vert="horz" wrap="square" lIns="0" tIns="0" rIns="0" bIns="0" numCol="1" spcCol="215900" anchor="t"/>
          <a:lstStyle/>
          <a:p>
            <a:pPr/>
          </a:p>
        </p:txBody>
      </p:sp>
      <p:sp>
        <p:nvSpPr>
          <p:cNvPr id="12" name="object 13"/>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Hv6mGTIGbZDnVhjvIPfoS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T///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Q0AACQNAACVEAAA2g8AABAAAAAmAAAACAAAAP//////////"/>
              </a:ext>
            </a:extLst>
          </p:cNvSpPr>
          <p:nvPr/>
        </p:nvSpPr>
        <p:spPr>
          <a:xfrm>
            <a:off x="2238375" y="2136140"/>
            <a:ext cx="457200" cy="440690"/>
          </a:xfrm>
          <a:prstGeom prst="rect">
            <a:avLst/>
          </a:prstGeom>
          <a:blipFill>
            <a:blip r:embed="rId7"/>
            <a:srcRect/>
            <a:stretch/>
          </a:blipFill>
          <a:ln>
            <a:noFill/>
          </a:ln>
          <a:effectLst/>
        </p:spPr>
        <p:txBody>
          <a:bodyPr vert="horz" wrap="square" lIns="0" tIns="0" rIns="0" bIns="0" numCol="1" spcCol="215900" anchor="t"/>
          <a:lstStyle/>
          <a:p>
            <a:pPr/>
          </a:p>
        </p:txBody>
      </p:sp>
      <p:sp>
        <p:nvSpPr>
          <p:cNvPr id="13" name="object 14"/>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ttMw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T///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AP///wEAAAAAAAAAAAAAAAAAAAAAAAAAAAAAAAAAAAAAAAAAAAAAAAB/f38A7uzhA8zMzADAwP8Af39/AAAAAAAAAAAAAAAAAAAAAAAAAAAAIQAAABgAAAAUAAAAow4AACQTAAAaGwAAuhMAABAAAAAmAAAACAAAAP//////////"/>
              </a:ext>
            </a:extLst>
          </p:cNvSpPr>
          <p:nvPr/>
        </p:nvSpPr>
        <p:spPr>
          <a:xfrm>
            <a:off x="2379345" y="3111500"/>
            <a:ext cx="2026285" cy="95250"/>
          </a:xfrm>
          <a:custGeom>
            <a:avLst/>
            <a:gdLst/>
            <a:ahLst/>
            <a:cxnLst/>
            <a:rect l="0" t="0" r="2026285" b="95250"/>
            <a:pathLst>
              <a:path w="2026285" h="95250">
                <a:moveTo>
                  <a:pt x="0" y="31750"/>
                </a:moveTo>
                <a:lnTo>
                  <a:pt x="0" y="63500"/>
                </a:lnTo>
                <a:lnTo>
                  <a:pt x="1930974" y="63500"/>
                </a:lnTo>
                <a:lnTo>
                  <a:pt x="1930974" y="95250"/>
                </a:lnTo>
                <a:lnTo>
                  <a:pt x="2026285" y="47625"/>
                </a:lnTo>
                <a:lnTo>
                  <a:pt x="1994483" y="31750"/>
                </a:lnTo>
                <a:lnTo>
                  <a:pt x="0" y="31750"/>
                </a:lnTo>
                <a:close/>
              </a:path>
              <a:path w="2026285" h="95250">
                <a:moveTo>
                  <a:pt x="1930974" y="0"/>
                </a:moveTo>
                <a:lnTo>
                  <a:pt x="1930974" y="31750"/>
                </a:lnTo>
                <a:lnTo>
                  <a:pt x="1994483" y="31750"/>
                </a:lnTo>
                <a:lnTo>
                  <a:pt x="1930974" y="0"/>
                </a:lnTo>
                <a:close/>
              </a:path>
            </a:pathLst>
          </a:custGeom>
          <a:solidFill>
            <a:srgbClr val="B6D330"/>
          </a:solidFill>
          <a:ln>
            <a:noFill/>
          </a:ln>
          <a:effectLst/>
        </p:spPr>
        <p:txBody>
          <a:bodyPr vert="horz" wrap="square" lIns="0" tIns="0" rIns="0" bIns="0" numCol="1" spcCol="215900" anchor="t"/>
          <a:lstStyle/>
          <a:p>
            <a:pPr/>
          </a:p>
        </p:txBody>
      </p:sp>
      <p:sp>
        <p:nvSpPr>
          <p:cNvPr id="14" name="object 1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D3akix5t1VEiuyKhf3e8e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hwAABwQAAATIQAAHBUAABAAAAAmAAAACAAAAP//////////"/>
              </a:ext>
            </a:extLst>
          </p:cNvSpPr>
          <p:nvPr/>
        </p:nvSpPr>
        <p:spPr>
          <a:xfrm>
            <a:off x="4560570" y="2618740"/>
            <a:ext cx="815975" cy="812800"/>
          </a:xfrm>
          <a:prstGeom prst="rect">
            <a:avLst/>
          </a:prstGeom>
          <a:blipFill>
            <a:blip r:embed="rId8"/>
            <a:srcRect/>
            <a:stretch/>
          </a:blipFill>
          <a:ln>
            <a:noFill/>
          </a:ln>
          <a:effectLst/>
        </p:spPr>
        <p:txBody>
          <a:bodyPr vert="horz" wrap="square" lIns="0" tIns="0" rIns="0" bIns="0" numCol="1" spcCol="215900" anchor="t"/>
          <a:lstStyle/>
          <a:p>
            <a:pPr/>
          </a:p>
        </p:txBody>
      </p:sp>
      <p:sp>
        <p:nvSpPr>
          <p:cNvPr id="15" name="object 16"/>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pqam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7///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qamAP///wEAAAAAAAAAAAAAAAAAAAAAAAAAAAAAAAAAAAAAAAAAAAAAAAB/f38A7uzhA8zMzADAwP8Af39/AAAAAAAAAAAAAAAAAAAAAAAAAAAAIQAAABgAAAAUAAAAkSsAAMoQAACPNAAAHBUAABAAAAAmAAAACAAAAP//////////"/>
              </a:ext>
            </a:extLst>
          </p:cNvSpPr>
          <p:nvPr/>
        </p:nvSpPr>
        <p:spPr>
          <a:xfrm>
            <a:off x="7082155" y="2729230"/>
            <a:ext cx="1461770" cy="702310"/>
          </a:xfrm>
          <a:custGeom>
            <a:avLst/>
            <a:gdLst/>
            <a:ahLst/>
            <a:cxnLst/>
            <a:rect l="0" t="0" r="1461770" b="702310"/>
            <a:pathLst>
              <a:path w="1461770" h="702310">
                <a:moveTo>
                  <a:pt x="1461432" y="0"/>
                </a:moveTo>
                <a:lnTo>
                  <a:pt x="87774" y="0"/>
                </a:lnTo>
                <a:lnTo>
                  <a:pt x="70043" y="7121"/>
                </a:lnTo>
                <a:lnTo>
                  <a:pt x="38710" y="59956"/>
                </a:lnTo>
                <a:lnTo>
                  <a:pt x="25716" y="102810"/>
                </a:lnTo>
                <a:lnTo>
                  <a:pt x="14956" y="154768"/>
                </a:lnTo>
                <a:lnTo>
                  <a:pt x="6903" y="214400"/>
                </a:lnTo>
                <a:lnTo>
                  <a:pt x="1760" y="280306"/>
                </a:lnTo>
                <a:lnTo>
                  <a:pt x="0" y="351057"/>
                </a:lnTo>
                <a:lnTo>
                  <a:pt x="1760" y="421809"/>
                </a:lnTo>
                <a:lnTo>
                  <a:pt x="6903" y="487683"/>
                </a:lnTo>
                <a:lnTo>
                  <a:pt x="14956" y="547314"/>
                </a:lnTo>
                <a:lnTo>
                  <a:pt x="25716" y="599272"/>
                </a:lnTo>
                <a:lnTo>
                  <a:pt x="38710" y="642126"/>
                </a:lnTo>
                <a:lnTo>
                  <a:pt x="70043" y="694962"/>
                </a:lnTo>
                <a:lnTo>
                  <a:pt x="87774" y="702082"/>
                </a:lnTo>
                <a:lnTo>
                  <a:pt x="1461432" y="702082"/>
                </a:lnTo>
                <a:lnTo>
                  <a:pt x="1443769" y="694962"/>
                </a:lnTo>
                <a:lnTo>
                  <a:pt x="1427256" y="674510"/>
                </a:lnTo>
                <a:lnTo>
                  <a:pt x="1399374" y="599272"/>
                </a:lnTo>
                <a:lnTo>
                  <a:pt x="1388682" y="547314"/>
                </a:lnTo>
                <a:lnTo>
                  <a:pt x="1380561" y="487683"/>
                </a:lnTo>
                <a:lnTo>
                  <a:pt x="1375417" y="421809"/>
                </a:lnTo>
                <a:lnTo>
                  <a:pt x="1373658" y="351057"/>
                </a:lnTo>
                <a:lnTo>
                  <a:pt x="1375417" y="280306"/>
                </a:lnTo>
                <a:lnTo>
                  <a:pt x="1380561" y="214400"/>
                </a:lnTo>
                <a:lnTo>
                  <a:pt x="1388682" y="154768"/>
                </a:lnTo>
                <a:lnTo>
                  <a:pt x="1399374" y="102810"/>
                </a:lnTo>
                <a:lnTo>
                  <a:pt x="1412368" y="59956"/>
                </a:lnTo>
                <a:lnTo>
                  <a:pt x="1443769" y="7121"/>
                </a:lnTo>
                <a:lnTo>
                  <a:pt x="1461432" y="0"/>
                </a:lnTo>
                <a:close/>
              </a:path>
            </a:pathLst>
          </a:custGeom>
          <a:solidFill>
            <a:srgbClr val="A6A6A6"/>
          </a:solidFill>
          <a:ln>
            <a:noFill/>
          </a:ln>
          <a:effectLst/>
        </p:spPr>
        <p:txBody>
          <a:bodyPr vert="horz" wrap="square" lIns="0" tIns="0" rIns="0" bIns="0" numCol="1" spcCol="215900" anchor="t"/>
          <a:lstStyle/>
          <a:p>
            <a:pPr/>
          </a:p>
        </p:txBody>
      </p:sp>
      <p:sp>
        <p:nvSpPr>
          <p:cNvPr id="16" name="object 17"/>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ysrK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T///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srKAP///wEAAAAAAAAAAAAAAAAAAAAAAAAAAAAAAAAAAAAAAAAAAAAAAAB/f38A7uzhA8zMzADAwP8Af39/AAAAAAAAAAAAAAAAAAAAAAAAAAAAIQAAABgAAAAUAAAABDQAAMoQAAAZNQAAHBUAABAAAAAmAAAACAAAAP//////////"/>
              </a:ext>
            </a:extLst>
          </p:cNvSpPr>
          <p:nvPr/>
        </p:nvSpPr>
        <p:spPr>
          <a:xfrm>
            <a:off x="8455660" y="2729230"/>
            <a:ext cx="175895" cy="702310"/>
          </a:xfrm>
          <a:custGeom>
            <a:avLst/>
            <a:gdLst/>
            <a:ahLst/>
            <a:cxnLst/>
            <a:rect l="0" t="0" r="175895" b="702310"/>
            <a:pathLst>
              <a:path w="175895" h="702310">
                <a:moveTo>
                  <a:pt x="87760" y="0"/>
                </a:moveTo>
                <a:lnTo>
                  <a:pt x="53599" y="27572"/>
                </a:lnTo>
                <a:lnTo>
                  <a:pt x="25700" y="102810"/>
                </a:lnTo>
                <a:lnTo>
                  <a:pt x="14991" y="154768"/>
                </a:lnTo>
                <a:lnTo>
                  <a:pt x="6897" y="214400"/>
                </a:lnTo>
                <a:lnTo>
                  <a:pt x="1783" y="280306"/>
                </a:lnTo>
                <a:lnTo>
                  <a:pt x="0" y="351057"/>
                </a:lnTo>
                <a:lnTo>
                  <a:pt x="1783" y="421809"/>
                </a:lnTo>
                <a:lnTo>
                  <a:pt x="6897" y="487683"/>
                </a:lnTo>
                <a:lnTo>
                  <a:pt x="14991" y="547314"/>
                </a:lnTo>
                <a:lnTo>
                  <a:pt x="25700" y="599272"/>
                </a:lnTo>
                <a:lnTo>
                  <a:pt x="38696" y="642126"/>
                </a:lnTo>
                <a:lnTo>
                  <a:pt x="70072" y="694962"/>
                </a:lnTo>
                <a:lnTo>
                  <a:pt x="87760" y="702082"/>
                </a:lnTo>
                <a:lnTo>
                  <a:pt x="105447" y="694962"/>
                </a:lnTo>
                <a:lnTo>
                  <a:pt x="136831" y="642126"/>
                </a:lnTo>
                <a:lnTo>
                  <a:pt x="149820" y="599272"/>
                </a:lnTo>
                <a:lnTo>
                  <a:pt x="160536" y="547314"/>
                </a:lnTo>
                <a:lnTo>
                  <a:pt x="168623" y="487683"/>
                </a:lnTo>
                <a:lnTo>
                  <a:pt x="173737" y="421809"/>
                </a:lnTo>
                <a:lnTo>
                  <a:pt x="175520" y="351057"/>
                </a:lnTo>
                <a:lnTo>
                  <a:pt x="173737" y="280306"/>
                </a:lnTo>
                <a:lnTo>
                  <a:pt x="168623" y="214400"/>
                </a:lnTo>
                <a:lnTo>
                  <a:pt x="160536" y="154768"/>
                </a:lnTo>
                <a:lnTo>
                  <a:pt x="149820" y="102810"/>
                </a:lnTo>
                <a:lnTo>
                  <a:pt x="136831" y="59956"/>
                </a:lnTo>
                <a:lnTo>
                  <a:pt x="105447" y="7121"/>
                </a:lnTo>
                <a:lnTo>
                  <a:pt x="87760" y="0"/>
                </a:lnTo>
                <a:close/>
              </a:path>
            </a:pathLst>
          </a:custGeom>
          <a:solidFill>
            <a:srgbClr val="CACACA"/>
          </a:solidFill>
          <a:ln>
            <a:noFill/>
          </a:ln>
          <a:effectLst/>
        </p:spPr>
        <p:txBody>
          <a:bodyPr vert="horz" wrap="square" lIns="0" tIns="0" rIns="0" bIns="0" numCol="1" spcCol="215900" anchor="t"/>
          <a:lstStyle/>
          <a:p>
            <a:pPr/>
          </a:p>
        </p:txBody>
      </p:sp>
      <p:sp>
        <p:nvSpPr>
          <p:cNvPr id="17" name="object 18"/>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BDQAAMoQAAAZNQAAHBUAABAAAAAmAAAACAAAAP//////////"/>
              </a:ext>
            </a:extLst>
          </p:cNvSpPr>
          <p:nvPr/>
        </p:nvSpPr>
        <p:spPr>
          <a:xfrm>
            <a:off x="8455660" y="2729230"/>
            <a:ext cx="175895" cy="702310"/>
          </a:xfrm>
          <a:custGeom>
            <a:avLst/>
            <a:gdLst/>
            <a:ahLst/>
            <a:cxnLst/>
            <a:rect l="0" t="0" r="175895" b="702310"/>
            <a:pathLst>
              <a:path w="175895" h="702310">
                <a:moveTo>
                  <a:pt x="87760" y="702082"/>
                </a:moveTo>
                <a:lnTo>
                  <a:pt x="53599" y="674510"/>
                </a:lnTo>
                <a:lnTo>
                  <a:pt x="25700" y="599272"/>
                </a:lnTo>
                <a:lnTo>
                  <a:pt x="14991" y="547314"/>
                </a:lnTo>
                <a:lnTo>
                  <a:pt x="6897" y="487683"/>
                </a:lnTo>
                <a:lnTo>
                  <a:pt x="1783" y="421809"/>
                </a:lnTo>
                <a:lnTo>
                  <a:pt x="0" y="351057"/>
                </a:lnTo>
                <a:lnTo>
                  <a:pt x="1783" y="280306"/>
                </a:lnTo>
                <a:lnTo>
                  <a:pt x="6897" y="214400"/>
                </a:lnTo>
                <a:lnTo>
                  <a:pt x="14991" y="154768"/>
                </a:lnTo>
                <a:lnTo>
                  <a:pt x="25700" y="102810"/>
                </a:lnTo>
                <a:lnTo>
                  <a:pt x="38696" y="59956"/>
                </a:lnTo>
                <a:lnTo>
                  <a:pt x="70072" y="7121"/>
                </a:lnTo>
                <a:lnTo>
                  <a:pt x="87760" y="0"/>
                </a:lnTo>
                <a:lnTo>
                  <a:pt x="105447" y="7121"/>
                </a:lnTo>
                <a:lnTo>
                  <a:pt x="136831" y="59956"/>
                </a:lnTo>
                <a:lnTo>
                  <a:pt x="149820" y="102810"/>
                </a:lnTo>
                <a:lnTo>
                  <a:pt x="160536" y="154768"/>
                </a:lnTo>
                <a:lnTo>
                  <a:pt x="168623" y="214400"/>
                </a:lnTo>
                <a:lnTo>
                  <a:pt x="173737" y="280306"/>
                </a:lnTo>
                <a:lnTo>
                  <a:pt x="175520" y="351057"/>
                </a:lnTo>
                <a:lnTo>
                  <a:pt x="173737" y="421809"/>
                </a:lnTo>
                <a:lnTo>
                  <a:pt x="168623" y="487683"/>
                </a:lnTo>
                <a:lnTo>
                  <a:pt x="160536" y="547314"/>
                </a:lnTo>
                <a:lnTo>
                  <a:pt x="149820" y="599272"/>
                </a:lnTo>
                <a:lnTo>
                  <a:pt x="136831" y="642126"/>
                </a:lnTo>
                <a:lnTo>
                  <a:pt x="105447" y="694962"/>
                </a:lnTo>
                <a:lnTo>
                  <a:pt x="87760" y="702082"/>
                </a:lnTo>
                <a:close/>
              </a:path>
            </a:pathLst>
          </a:custGeom>
          <a:noFill/>
          <a:ln w="1270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18" name="object 19"/>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T///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kSsAAMoQAACPNAAAHBUAABAAAAAmAAAACAAAAP//////////"/>
              </a:ext>
            </a:extLst>
          </p:cNvSpPr>
          <p:nvPr/>
        </p:nvSpPr>
        <p:spPr>
          <a:xfrm>
            <a:off x="7082155" y="2729230"/>
            <a:ext cx="1461770" cy="702310"/>
          </a:xfrm>
          <a:custGeom>
            <a:avLst/>
            <a:gdLst/>
            <a:ahLst/>
            <a:cxnLst/>
            <a:rect l="0" t="0" r="1461770" b="702310"/>
            <a:pathLst>
              <a:path w="1461770" h="702310">
                <a:moveTo>
                  <a:pt x="1461432" y="702082"/>
                </a:moveTo>
                <a:lnTo>
                  <a:pt x="87774" y="702082"/>
                </a:lnTo>
                <a:lnTo>
                  <a:pt x="70043" y="694962"/>
                </a:lnTo>
                <a:lnTo>
                  <a:pt x="38710" y="642126"/>
                </a:lnTo>
                <a:lnTo>
                  <a:pt x="25716" y="599272"/>
                </a:lnTo>
                <a:lnTo>
                  <a:pt x="14956" y="547314"/>
                </a:lnTo>
                <a:lnTo>
                  <a:pt x="6903" y="487683"/>
                </a:lnTo>
                <a:lnTo>
                  <a:pt x="1760" y="421809"/>
                </a:lnTo>
                <a:lnTo>
                  <a:pt x="0" y="351057"/>
                </a:lnTo>
                <a:lnTo>
                  <a:pt x="1760" y="280306"/>
                </a:lnTo>
                <a:lnTo>
                  <a:pt x="6903" y="214400"/>
                </a:lnTo>
                <a:lnTo>
                  <a:pt x="14956" y="154768"/>
                </a:lnTo>
                <a:lnTo>
                  <a:pt x="25716" y="102810"/>
                </a:lnTo>
                <a:lnTo>
                  <a:pt x="38710" y="59956"/>
                </a:lnTo>
                <a:lnTo>
                  <a:pt x="70043" y="7121"/>
                </a:lnTo>
                <a:lnTo>
                  <a:pt x="87774" y="0"/>
                </a:lnTo>
                <a:lnTo>
                  <a:pt x="1461432" y="0"/>
                </a:lnTo>
              </a:path>
            </a:pathLst>
          </a:custGeom>
          <a:noFill/>
          <a:ln w="1270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19" name="object 20"/>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ttMw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AP///wEAAAAAAAAAAAAAAAAAAAAAAAAAAAAAAAAAAAAAAAAAAAAAAAB/f38A7uzhA8zMzADAwP8Af39/AAAAAAAAAAAAAAAAAAAAAAAAAAAAIQAAABgAAAAUAAAAaSIAACQTAACSKwAAuhMAABAAAAAmAAAACAAAAP//////////"/>
              </a:ext>
            </a:extLst>
          </p:cNvSpPr>
          <p:nvPr/>
        </p:nvSpPr>
        <p:spPr>
          <a:xfrm>
            <a:off x="5593715" y="3111500"/>
            <a:ext cx="1489075" cy="95250"/>
          </a:xfrm>
          <a:custGeom>
            <a:avLst/>
            <a:gdLst/>
            <a:ahLst/>
            <a:cxnLst/>
            <a:rect l="0" t="0" r="1489075" b="95250"/>
            <a:pathLst>
              <a:path w="1489075" h="95250">
                <a:moveTo>
                  <a:pt x="0" y="31750"/>
                </a:moveTo>
                <a:lnTo>
                  <a:pt x="0" y="63500"/>
                </a:lnTo>
                <a:lnTo>
                  <a:pt x="1393181" y="63500"/>
                </a:lnTo>
                <a:lnTo>
                  <a:pt x="1393181" y="95250"/>
                </a:lnTo>
                <a:lnTo>
                  <a:pt x="1488454" y="47625"/>
                </a:lnTo>
                <a:lnTo>
                  <a:pt x="1456673" y="31750"/>
                </a:lnTo>
                <a:lnTo>
                  <a:pt x="0" y="31750"/>
                </a:lnTo>
                <a:close/>
              </a:path>
              <a:path w="1489075" h="95250">
                <a:moveTo>
                  <a:pt x="1393181" y="0"/>
                </a:moveTo>
                <a:lnTo>
                  <a:pt x="1393181" y="31750"/>
                </a:lnTo>
                <a:lnTo>
                  <a:pt x="1456673" y="31750"/>
                </a:lnTo>
                <a:lnTo>
                  <a:pt x="1393181" y="0"/>
                </a:lnTo>
                <a:close/>
              </a:path>
            </a:pathLst>
          </a:custGeom>
          <a:solidFill>
            <a:srgbClr val="B6D330"/>
          </a:solidFill>
          <a:ln>
            <a:noFill/>
          </a:ln>
          <a:effectLst/>
        </p:spPr>
        <p:txBody>
          <a:bodyPr vert="horz" wrap="square" lIns="0" tIns="0" rIns="0" bIns="0" numCol="1" spcCol="215900" anchor="t"/>
          <a:lstStyle/>
          <a:p>
            <a:pPr/>
          </a:p>
        </p:txBody>
      </p:sp>
      <p:sp>
        <p:nvSpPr>
          <p:cNvPr id="20" name="object 21"/>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HQWIQwK0JlOkfyHFTUKHF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miEAAKIRAAAYJQAAIRUAABAAAAAmAAAACAAAAP//////////"/>
              </a:ext>
            </a:extLst>
          </p:cNvSpPr>
          <p:nvPr/>
        </p:nvSpPr>
        <p:spPr>
          <a:xfrm>
            <a:off x="5462270" y="2866390"/>
            <a:ext cx="567690" cy="568325"/>
          </a:xfrm>
          <a:prstGeom prst="rect">
            <a:avLst/>
          </a:prstGeom>
          <a:blipFill>
            <a:blip r:embed="rId9"/>
            <a:srcRect/>
            <a:stretch/>
          </a:blipFill>
          <a:ln>
            <a:noFill/>
          </a:ln>
          <a:effectLst/>
        </p:spPr>
        <p:txBody>
          <a:bodyPr vert="horz" wrap="square" lIns="0" tIns="0" rIns="0" bIns="0" numCol="1" spcCol="215900" anchor="t"/>
          <a:lstStyle/>
          <a:p>
            <a:pPr/>
          </a:p>
        </p:txBody>
      </p:sp>
      <p:sp>
        <p:nvSpPr>
          <p:cNvPr id="21" name="object 22"/>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5AF-E1CA-A043-844D-1716FB037242}" type="slidenum">
              <a:t>28</a:t>
            </a:fld>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B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T///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CpLgAAERkAABAgAAAmAAAACAAAAP//////////"/>
              </a:ext>
            </a:extLst>
          </p:cNvSpPr>
          <p:nvPr/>
        </p:nvSpPr>
        <p:spPr>
          <a:xfrm>
            <a:off x="387350" y="1235075"/>
            <a:ext cx="7197725" cy="2839720"/>
          </a:xfrm>
          <a:prstGeom prst="rect">
            <a:avLst/>
          </a:prstGeom>
          <a:noFill/>
          <a:ln>
            <a:noFill/>
          </a:ln>
          <a:effectLst/>
        </p:spPr>
        <p:txBody>
          <a:bodyPr vert="horz" wrap="square" lIns="0" tIns="13970" rIns="0" bIns="0" numCol="1" spcCol="215900" anchor="t"/>
          <a:lstStyle/>
          <a:p>
            <a:pPr marL="184150" marR="5080" indent="-171450" defTabSz="449580">
              <a:lnSpc>
                <a:spcPct val="99000"/>
              </a:lnSpc>
              <a:spcBef>
                <a:spcPts val="110"/>
              </a:spcBef>
              <a:buFont typeface="Arial" pitchFamily="2" charset="0"/>
              <a:buChar char="•"/>
              <a:tabLst>
                <a:tab pos="184150" algn="l"/>
              </a:tabLst>
            </a:pPr>
            <a:r>
              <a:rPr sz="2800">
                <a:solidFill>
                  <a:srgbClr val="444446"/>
                </a:solidFill>
              </a:rPr>
              <a:t>Talend Studio helps developers build routes with  graphical components. It then generates the  corresponding code to build the routes</a:t>
            </a:r>
            <a:endParaRPr sz="2800"/>
          </a:p>
          <a:p>
            <a:pPr marL="184150" marR="1987550" indent="-171450" defTabSz="449580">
              <a:lnSpc>
                <a:spcPct val="99000"/>
              </a:lnSpc>
              <a:spcBef>
                <a:spcPts val="2050"/>
              </a:spcBef>
              <a:buFont typeface="Arial" pitchFamily="2" charset="0"/>
              <a:buChar char="•"/>
              <a:tabLst>
                <a:tab pos="184150" algn="l"/>
              </a:tabLst>
            </a:pPr>
            <a:r>
              <a:rPr sz="2800">
                <a:solidFill>
                  <a:srgbClr val="444446"/>
                </a:solidFill>
              </a:rPr>
              <a:t>Mediation routes are generated by  using the </a:t>
            </a:r>
            <a:r>
              <a:rPr sz="2800" b="1">
                <a:solidFill>
                  <a:srgbClr val="444446"/>
                </a:solidFill>
              </a:rPr>
              <a:t>Apache Camel </a:t>
            </a:r>
            <a:r>
              <a:rPr sz="2800">
                <a:solidFill>
                  <a:srgbClr val="444446"/>
                </a:solidFill>
              </a:rPr>
              <a:t>routing  engine framework</a:t>
            </a:r>
            <a:endParaRPr sz="2800"/>
          </a:p>
        </p:txBody>
      </p:sp>
      <p:sp>
        <p:nvSpPr>
          <p:cNvPr id="4"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pIAAAEwUAABAgAAAmAAAACAAAAH1w////////"/>
              </a:ext>
            </a:extLst>
          </p:cNvSpPr>
          <p:nvPr>
            <p:ph type="title"/>
          </p:nvPr>
        </p:nvSpPr>
        <p:spPr>
          <a:xfrm>
            <a:off x="367030" y="250825"/>
            <a:ext cx="494220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Building mediation routes</a:t>
            </a:r>
            <a:endParaRPr sz="3600"/>
          </a:p>
        </p:txBody>
      </p:sp>
      <p:sp>
        <p:nvSpPr>
          <p:cNvPr id="5" name="object 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EZCPrdH325KjpBOMId1Cqw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CIAAJoWAADGNQAAJSAAABAAAAAmAAAACAAAAP//////////"/>
              </a:ext>
            </a:extLst>
          </p:cNvSpPr>
          <p:nvPr/>
        </p:nvSpPr>
        <p:spPr>
          <a:xfrm>
            <a:off x="5575300" y="3674110"/>
            <a:ext cx="3166110" cy="1551305"/>
          </a:xfrm>
          <a:prstGeom prst="rect">
            <a:avLst/>
          </a:prstGeom>
          <a:blipFill>
            <a:blip r:embed="rId2"/>
            <a:srcRect/>
            <a:stretch/>
          </a:blipFill>
          <a:ln>
            <a:noFill/>
          </a:ln>
          <a:effectLst/>
        </p:spPr>
        <p:txBody>
          <a:bodyPr vert="horz" wrap="square" lIns="0" tIns="0" rIns="0" bIns="0" numCol="1" spcCol="215900" anchor="t"/>
          <a:lstStyle/>
          <a:p>
            <a:pPr/>
          </a:p>
        </p:txBody>
      </p:sp>
      <p:sp>
        <p:nvSpPr>
          <p:cNvPr id="6" name="object 7"/>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6AB-E5CA-A040-844D-1315F8037246}" type="slidenum">
              <a:t>29</a:t>
            </a:fld>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2"/>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zUAAPonAAD0NQAA4igAABAgAAAmAAAACAAAAP//////////"/>
              </a:ext>
            </a:extLst>
          </p:cNvSpPr>
          <p:nvPr/>
        </p:nvSpPr>
        <p:spPr>
          <a:xfrm>
            <a:off x="8688705" y="6498590"/>
            <a:ext cx="81915" cy="14732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800">
                <a:solidFill>
                  <a:srgbClr val="2F5699"/>
                </a:solidFill>
                <a:latin typeface="Arial" pitchFamily="2" charset="0"/>
                <a:ea typeface="SimSun" pitchFamily="0" charset="0"/>
                <a:cs typeface="Times New Roman" pitchFamily="1" charset="0"/>
              </a:rPr>
              <a:t>4</a:t>
            </a:r>
            <a:endParaRPr sz="800">
              <a:latin typeface="Arial" pitchFamily="2" charset="0"/>
              <a:ea typeface="SimSun" pitchFamily="0" charset="0"/>
              <a:cs typeface="Times New Roman" pitchFamily="1" charset="0"/>
            </a:endParaRPr>
          </a:p>
        </p:txBody>
      </p:sp>
      <p:sp>
        <p:nvSpPr>
          <p:cNvPr id="3" name="object 4"/>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4"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cAx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pDgAA/wQAABAgAAAmAAAACAAAAH1w////////"/>
              </a:ext>
            </a:extLst>
          </p:cNvSpPr>
          <p:nvPr>
            <p:ph type="title"/>
          </p:nvPr>
        </p:nvSpPr>
        <p:spPr>
          <a:xfrm>
            <a:off x="367030" y="250825"/>
            <a:ext cx="2016125" cy="5613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600" b="1">
                <a:solidFill>
                  <a:srgbClr val="2F5699"/>
                </a:solidFill>
                <a:latin typeface="Calibri Light" pitchFamily="2" charset="0"/>
                <a:ea typeface="Calibri Light" pitchFamily="2" charset="0"/>
                <a:cs typeface="Calibri Light" pitchFamily="2" charset="0"/>
              </a:defRPr>
            </a:pPr>
            <a:r>
              <a:t>Agenda</a:t>
            </a:r>
          </a:p>
        </p:txBody>
      </p:sp>
      <p:sp>
        <p:nvSpPr>
          <p:cNvPr id="5" name="object 6"/>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LwGAABxNQAABBoAABAgAAAmAAAACAAAAP//////////"/>
              </a:ext>
            </a:extLst>
          </p:cNvSpPr>
          <p:nvPr/>
        </p:nvSpPr>
        <p:spPr>
          <a:xfrm>
            <a:off x="387350" y="1094740"/>
            <a:ext cx="8300085" cy="3134360"/>
          </a:xfrm>
          <a:prstGeom prst="rect">
            <a:avLst/>
          </a:prstGeom>
          <a:noFill/>
          <a:ln>
            <a:noFill/>
          </a:ln>
          <a:effectLst/>
        </p:spPr>
        <p:txBody>
          <a:bodyPr vert="horz" wrap="square" lIns="0" tIns="12700" rIns="0" bIns="0" numCol="1" spcCol="215900" anchor="t"/>
          <a:lstStyle/>
          <a:p>
            <a:pPr marL="83185">
              <a:lnSpc>
                <a:spcPct val="100000"/>
              </a:lnSpc>
              <a:spcBef>
                <a:spcPts val="100"/>
              </a:spcBef>
              <a:defRPr sz="2000"/>
            </a:pPr>
          </a:p>
          <a:p>
            <a:pPr marL="184150" indent="-171450" defTabSz="449580">
              <a:lnSpc>
                <a:spcPct val="100000"/>
              </a:lnSpc>
              <a:spcBef>
                <a:spcPts val="2120"/>
              </a:spcBef>
              <a:buFont typeface="Arial" pitchFamily="2" charset="0"/>
              <a:buChar char="•"/>
              <a:tabLst>
                <a:tab pos="184150" algn="l"/>
              </a:tabLst>
              <a:defRPr sz="2800"/>
            </a:pPr>
            <a:r>
              <a:rPr>
                <a:solidFill>
                  <a:srgbClr val="444446"/>
                </a:solidFill>
              </a:rPr>
              <a:t>Define ESB and application integration</a:t>
            </a:r>
            <a:endParaRPr>
              <a:solidFill>
                <a:srgbClr val="444446"/>
              </a:solidFill>
            </a:endParaRPr>
          </a:p>
          <a:p>
            <a:pPr marL="184150" indent="-171450" defTabSz="449580">
              <a:lnSpc>
                <a:spcPct val="100000"/>
              </a:lnSpc>
              <a:spcBef>
                <a:spcPts val="840"/>
              </a:spcBef>
              <a:buFont typeface="Arial" pitchFamily="2" charset="0"/>
              <a:buChar char="•"/>
              <a:tabLst>
                <a:tab pos="184150" algn="l"/>
              </a:tabLst>
              <a:defRPr sz="2800"/>
            </a:pPr>
            <a:r>
              <a:rPr>
                <a:solidFill>
                  <a:srgbClr val="444446"/>
                </a:solidFill>
              </a:rPr>
              <a:t>Explore ESB capabilities vs. Data Integration capabilities</a:t>
            </a:r>
            <a:endParaRPr>
              <a:solidFill>
                <a:srgbClr val="444446"/>
              </a:solidFill>
            </a:endParaRPr>
          </a:p>
          <a:p>
            <a:pPr marL="184150" indent="-171450" defTabSz="449580">
              <a:lnSpc>
                <a:spcPct val="100000"/>
              </a:lnSpc>
              <a:spcBef>
                <a:spcPts val="740"/>
              </a:spcBef>
              <a:buFont typeface="Arial" pitchFamily="2" charset="0"/>
              <a:buChar char="•"/>
              <a:tabLst>
                <a:tab pos="184150" algn="l"/>
              </a:tabLst>
              <a:defRPr sz="2800"/>
            </a:pPr>
            <a:r>
              <a:rPr>
                <a:solidFill>
                  <a:srgbClr val="444446"/>
                </a:solidFill>
              </a:rPr>
              <a:t>Identify the main ESB features</a:t>
            </a:r>
            <a:endParaRPr>
              <a:solidFill>
                <a:srgbClr val="444446"/>
              </a:solidFill>
            </a:endParaRPr>
          </a:p>
          <a:p>
            <a:pPr marL="184150" indent="-171450" defTabSz="449580">
              <a:lnSpc>
                <a:spcPct val="100000"/>
              </a:lnSpc>
              <a:spcBef>
                <a:spcPts val="840"/>
              </a:spcBef>
              <a:buFont typeface="Arial" pitchFamily="2" charset="0"/>
              <a:buChar char="•"/>
              <a:tabLst>
                <a:tab pos="184150" algn="l"/>
              </a:tabLst>
              <a:defRPr sz="2800"/>
            </a:pPr>
            <a:r>
              <a:rPr>
                <a:solidFill>
                  <a:srgbClr val="444446"/>
                </a:solidFill>
              </a:rPr>
              <a:t>Describe a mediation route use case</a:t>
            </a:r>
            <a:endParaRPr>
              <a:solidFill>
                <a:srgbClr val="444446"/>
              </a:solidFill>
            </a:endParaRPr>
          </a:p>
          <a:p>
            <a:pPr marL="184150" indent="-171450" defTabSz="449580">
              <a:lnSpc>
                <a:spcPct val="100000"/>
              </a:lnSpc>
              <a:spcBef>
                <a:spcPts val="840"/>
              </a:spcBef>
              <a:buFont typeface="Arial" pitchFamily="2" charset="0"/>
              <a:buChar char="•"/>
              <a:tabLst>
                <a:tab pos="184150" algn="l"/>
              </a:tabLst>
              <a:defRPr sz="2800"/>
            </a:pPr>
            <a:r>
              <a:rPr>
                <a:solidFill>
                  <a:srgbClr val="444446"/>
                </a:solidFill>
              </a:rPr>
              <a:t>Describe a simple ESB reference infrastructure</a:t>
            </a:r>
            <a:endParaRPr>
              <a:solidFill>
                <a:srgbClr val="444446"/>
              </a:solidFill>
            </a:endParaRPr>
          </a:p>
        </p:txBody>
      </p:sp>
    </p:spTree>
  </p:cSld>
  <p:clrMapOvr>
    <a:masterClrMapping/>
  </p:clrMapOvr>
  <p:timing>
    <p:tnLst>
      <p:par>
        <p:cTn id="1" dur="indefinite" restart="never" nodeType="tmRoot"/>
      </p:par>
    </p:tnLst>
  </p:timing>
</p:sld>
</file>

<file path=ppt/slides/slide3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JIB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T///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BsGAAB4NQAAMiAAABAgAAAmAAAACAAAAP//////////"/>
              </a:ext>
            </a:extLst>
          </p:cNvSpPr>
          <p:nvPr/>
        </p:nvSpPr>
        <p:spPr>
          <a:xfrm>
            <a:off x="387350" y="992505"/>
            <a:ext cx="8304530" cy="4241165"/>
          </a:xfrm>
          <a:prstGeom prst="rect">
            <a:avLst/>
          </a:prstGeom>
          <a:noFill/>
          <a:ln>
            <a:noFill/>
          </a:ln>
          <a:effectLst/>
        </p:spPr>
        <p:txBody>
          <a:bodyPr vert="horz" wrap="square" lIns="0" tIns="255270" rIns="0" bIns="0" numCol="1" spcCol="215900" anchor="t"/>
          <a:lstStyle/>
          <a:p>
            <a:pPr marL="12700">
              <a:lnSpc>
                <a:spcPct val="100000"/>
              </a:lnSpc>
              <a:spcBef>
                <a:spcPts val="2010"/>
              </a:spcBef>
            </a:pPr>
            <a:r>
              <a:rPr sz="2800">
                <a:solidFill>
                  <a:srgbClr val="444446"/>
                </a:solidFill>
              </a:rPr>
              <a:t>An Apache Camel route contains the following elements:</a:t>
            </a:r>
            <a:endParaRPr sz="2800"/>
          </a:p>
          <a:p>
            <a:pPr marL="527050" marR="5080" indent="-171450" defTabSz="449580">
              <a:lnSpc>
                <a:spcPct val="100000"/>
              </a:lnSpc>
              <a:spcBef>
                <a:spcPts val="1620"/>
              </a:spcBef>
              <a:buFont typeface="Arial" pitchFamily="2" charset="0"/>
              <a:buChar char="•"/>
              <a:tabLst>
                <a:tab pos="527050" algn="l"/>
              </a:tabLst>
            </a:pPr>
            <a:r>
              <a:rPr sz="2400" b="1">
                <a:solidFill>
                  <a:srgbClr val="444446"/>
                </a:solidFill>
              </a:rPr>
              <a:t>Components </a:t>
            </a:r>
            <a:r>
              <a:rPr sz="2400">
                <a:solidFill>
                  <a:srgbClr val="444446"/>
                </a:solidFill>
              </a:rPr>
              <a:t>provide the </a:t>
            </a:r>
            <a:r>
              <a:rPr sz="2400" b="1">
                <a:solidFill>
                  <a:srgbClr val="444446"/>
                </a:solidFill>
              </a:rPr>
              <a:t>interface </a:t>
            </a:r>
            <a:r>
              <a:rPr sz="2400">
                <a:solidFill>
                  <a:srgbClr val="444446"/>
                </a:solidFill>
              </a:rPr>
              <a:t>to connect to other sources  or systems (file, HTTP, JMS). They handle connectivity, drivers,  and protocols</a:t>
            </a:r>
            <a:endParaRPr sz="2400"/>
          </a:p>
          <a:p>
            <a:pPr marL="527050" marR="516890" indent="-171450" defTabSz="449580">
              <a:lnSpc>
                <a:spcPct val="100000"/>
              </a:lnSpc>
              <a:spcBef>
                <a:spcPts val="1500"/>
              </a:spcBef>
              <a:buFont typeface="Arial" pitchFamily="2" charset="0"/>
              <a:buChar char="•"/>
              <a:tabLst>
                <a:tab pos="527050" algn="l"/>
              </a:tabLst>
            </a:pPr>
            <a:r>
              <a:rPr sz="2400" b="1">
                <a:solidFill>
                  <a:srgbClr val="444446"/>
                </a:solidFill>
              </a:rPr>
              <a:t>Processors </a:t>
            </a:r>
            <a:r>
              <a:rPr sz="2400">
                <a:solidFill>
                  <a:srgbClr val="444446"/>
                </a:solidFill>
              </a:rPr>
              <a:t>handle </a:t>
            </a:r>
            <a:r>
              <a:rPr sz="2400" b="1">
                <a:solidFill>
                  <a:srgbClr val="444446"/>
                </a:solidFill>
              </a:rPr>
              <a:t>actions </a:t>
            </a:r>
            <a:r>
              <a:rPr sz="2400">
                <a:solidFill>
                  <a:srgbClr val="444446"/>
                </a:solidFill>
              </a:rPr>
              <a:t>between components. They can  transform, enrich, validate, intercept, and even reroute  messages</a:t>
            </a:r>
            <a:endParaRPr sz="2400"/>
          </a:p>
          <a:p>
            <a:pPr marL="527050" marR="316230" indent="-171450" defTabSz="449580">
              <a:lnSpc>
                <a:spcPct val="100000"/>
              </a:lnSpc>
              <a:spcBef>
                <a:spcPts val="1600"/>
              </a:spcBef>
              <a:buFont typeface="Arial" pitchFamily="2" charset="0"/>
              <a:buChar char="•"/>
              <a:tabLst>
                <a:tab pos="527050" algn="l"/>
              </a:tabLst>
            </a:pPr>
            <a:r>
              <a:rPr sz="2400" b="1">
                <a:solidFill>
                  <a:srgbClr val="444446"/>
                </a:solidFill>
              </a:rPr>
              <a:t>Routes </a:t>
            </a:r>
            <a:r>
              <a:rPr sz="2400">
                <a:solidFill>
                  <a:srgbClr val="444446"/>
                </a:solidFill>
              </a:rPr>
              <a:t>are sequences that </a:t>
            </a:r>
            <a:r>
              <a:rPr sz="2400" b="1">
                <a:solidFill>
                  <a:srgbClr val="444446"/>
                </a:solidFill>
              </a:rPr>
              <a:t>wire </a:t>
            </a:r>
            <a:r>
              <a:rPr sz="2400">
                <a:solidFill>
                  <a:srgbClr val="444446"/>
                </a:solidFill>
              </a:rPr>
              <a:t>components and processors  together</a:t>
            </a:r>
            <a:endParaRPr sz="2400"/>
          </a:p>
        </p:txBody>
      </p:sp>
      <p:sp>
        <p:nvSpPr>
          <p:cNvPr id="4" name="object 6"/>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7///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AB1-FFCA-A04C-844D-0919F403725C}" type="slidenum">
              <a:t>30</a:t>
            </a:fld>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pIAAAEwUAABAgAAAmAAAACAAAAH1w////////"/>
              </a:ext>
            </a:extLst>
          </p:cNvSpPr>
          <p:nvPr>
            <p:ph type="title"/>
          </p:nvPr>
        </p:nvSpPr>
        <p:spPr>
          <a:xfrm>
            <a:off x="367030" y="250825"/>
            <a:ext cx="494220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Building mediation routes</a:t>
            </a:r>
            <a:endParaRPr sz="3600"/>
          </a:p>
        </p:txBody>
      </p:sp>
    </p:spTree>
  </p:cSld>
  <p:clrMapOvr>
    <a:masterClrMapping/>
  </p:clrMapOvr>
  <p:timing>
    <p:tnLst>
      <p:par>
        <p:cTn id="1" dur="indefinite" restart="never" nodeType="tmRoot"/>
      </p:par>
    </p:tnLst>
  </p:timing>
</p:sld>
</file>

<file path=ppt/slides/slide3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D8KwAAEwUAABAgAAAmAAAACAAAAH1w////////"/>
              </a:ext>
            </a:extLst>
          </p:cNvSpPr>
          <p:nvPr>
            <p:ph type="title"/>
          </p:nvPr>
        </p:nvSpPr>
        <p:spPr>
          <a:xfrm>
            <a:off x="367030" y="250825"/>
            <a:ext cx="678307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Building mediation routes: example</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ABBMrUsOVHsNXaW4WoSa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j///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gIAAEMOAAAiNQAA5x4AABAAAAAmAAAACAAAAP//////////"/>
              </a:ext>
            </a:extLst>
          </p:cNvSpPr>
          <p:nvPr/>
        </p:nvSpPr>
        <p:spPr>
          <a:xfrm>
            <a:off x="483870" y="2318385"/>
            <a:ext cx="8153400" cy="2705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YAAL8IAAAFIQAAJwsAABAgAAAmAAAACAAAAP//////////"/>
              </a:ext>
            </a:extLst>
          </p:cNvSpPr>
          <p:nvPr/>
        </p:nvSpPr>
        <p:spPr>
          <a:xfrm>
            <a:off x="3735705" y="1421765"/>
            <a:ext cx="1631950" cy="3911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2400" b="1">
                <a:solidFill>
                  <a:srgbClr val="2F5699"/>
                </a:solidFill>
              </a:rPr>
              <a:t>Components</a:t>
            </a:r>
            <a:endParaRPr sz="2400"/>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NAoAACEMAAB+FwAA0xMAABAAAAAmAAAACAAAAP//////////"/>
              </a:ext>
            </a:extLst>
          </p:cNvSpPr>
          <p:nvPr/>
        </p:nvSpPr>
        <p:spPr>
          <a:xfrm>
            <a:off x="1658620" y="1971675"/>
            <a:ext cx="2160270" cy="1250950"/>
          </a:xfrm>
          <a:custGeom>
            <a:avLst/>
            <a:gdLst/>
            <a:ahLst/>
            <a:cxnLst/>
            <a:rect l="0" t="0" r="2160270" b="1250950"/>
            <a:pathLst>
              <a:path w="2160270" h="1250950">
                <a:moveTo>
                  <a:pt x="47006" y="1179310"/>
                </a:moveTo>
                <a:lnTo>
                  <a:pt x="0" y="1250313"/>
                </a:lnTo>
                <a:lnTo>
                  <a:pt x="85011" y="1245332"/>
                </a:lnTo>
                <a:lnTo>
                  <a:pt x="72409" y="1223325"/>
                </a:lnTo>
                <a:lnTo>
                  <a:pt x="110614" y="1201317"/>
                </a:lnTo>
                <a:lnTo>
                  <a:pt x="59707" y="1201317"/>
                </a:lnTo>
                <a:lnTo>
                  <a:pt x="47006" y="1179310"/>
                </a:lnTo>
                <a:close/>
              </a:path>
              <a:path w="2160270" h="1250950">
                <a:moveTo>
                  <a:pt x="2147268" y="0"/>
                </a:moveTo>
                <a:lnTo>
                  <a:pt x="59707" y="1201317"/>
                </a:lnTo>
                <a:lnTo>
                  <a:pt x="110614" y="1201317"/>
                </a:lnTo>
                <a:lnTo>
                  <a:pt x="2159970" y="22007"/>
                </a:lnTo>
                <a:lnTo>
                  <a:pt x="2147268" y="0"/>
                </a:lnTo>
                <a:close/>
              </a:path>
            </a:pathLst>
          </a:custGeom>
          <a:solidFill>
            <a:srgbClr val="2F5699"/>
          </a:solidFill>
          <a:ln>
            <a:noFill/>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Y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vSAAACEMAABmLgAA0xMAABAAAAAmAAAACAAAAP//////////"/>
              </a:ext>
            </a:extLst>
          </p:cNvSpPr>
          <p:nvPr/>
        </p:nvSpPr>
        <p:spPr>
          <a:xfrm>
            <a:off x="5321935" y="1971675"/>
            <a:ext cx="2220595" cy="1250950"/>
          </a:xfrm>
          <a:custGeom>
            <a:avLst/>
            <a:gdLst/>
            <a:ahLst/>
            <a:cxnLst/>
            <a:rect l="0" t="0" r="2220595" b="1250950"/>
            <a:pathLst>
              <a:path w="2220595" h="1250950">
                <a:moveTo>
                  <a:pt x="12439" y="0"/>
                </a:moveTo>
                <a:lnTo>
                  <a:pt x="0" y="22181"/>
                </a:lnTo>
                <a:lnTo>
                  <a:pt x="2147603" y="1224251"/>
                </a:lnTo>
                <a:lnTo>
                  <a:pt x="2135163" y="1246433"/>
                </a:lnTo>
                <a:lnTo>
                  <a:pt x="2220286" y="1250371"/>
                </a:lnTo>
                <a:lnTo>
                  <a:pt x="2187491" y="1202070"/>
                </a:lnTo>
                <a:lnTo>
                  <a:pt x="2160042" y="1202070"/>
                </a:lnTo>
                <a:lnTo>
                  <a:pt x="12439" y="0"/>
                </a:lnTo>
                <a:close/>
              </a:path>
              <a:path w="2220595" h="1250950">
                <a:moveTo>
                  <a:pt x="2172379" y="1179947"/>
                </a:moveTo>
                <a:lnTo>
                  <a:pt x="2160042" y="1202070"/>
                </a:lnTo>
                <a:lnTo>
                  <a:pt x="2187491" y="1202070"/>
                </a:lnTo>
                <a:lnTo>
                  <a:pt x="2172379" y="1179947"/>
                </a:lnTo>
                <a:close/>
              </a:path>
            </a:pathLst>
          </a:custGeom>
          <a:solidFill>
            <a:srgbClr val="2F5699"/>
          </a:solidFill>
          <a:ln>
            <a:noFill/>
          </a:ln>
          <a:effectLst/>
        </p:spPr>
        <p:txBody>
          <a:bodyPr vert="horz" wrap="square" lIns="0" tIns="0" rIns="0" bIns="0" numCol="1" spcCol="215900" anchor="t"/>
          <a:lstStyle/>
          <a:p>
            <a:pPr/>
          </a:p>
        </p:txBody>
      </p:sp>
      <p:sp>
        <p:nvSpPr>
          <p:cNvPr id="8" name="object 9"/>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j///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uzhA8zMzADAwP8Af39/AAAAAAAAAAAAAAAAAAAAAAAAAAAAIQAAABgAAAAUAAAAlAYAANITAAA0CgAABxgAABAAAAAmAAAACAAAAP//////////"/>
              </a:ext>
            </a:extLst>
          </p:cNvSpPr>
          <p:nvPr/>
        </p:nvSpPr>
        <p:spPr>
          <a:xfrm>
            <a:off x="1069340" y="3221990"/>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2F5699"/>
            </a:solidFill>
            <a:prstDash val="solid"/>
            <a:headEnd type="none"/>
            <a:tailEnd type="none"/>
          </a:ln>
          <a:effectLst/>
        </p:spPr>
        <p:txBody>
          <a:bodyPr vert="horz" wrap="square" lIns="0" tIns="0" rIns="0" bIns="0" numCol="1" spcCol="215900" anchor="t"/>
          <a:lstStyle/>
          <a:p>
            <a:pPr/>
          </a:p>
        </p:txBody>
      </p:sp>
      <p:sp>
        <p:nvSpPr>
          <p:cNvPr id="9" name="object 10"/>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T///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uzhA8zMzADAwP8Af39/AAAAAAAAAAAAAAAAAAAAAAAAAAAAIQAAABgAAAAUAAAAZi4AANITAAAGMgAABxgAABAAAAAmAAAACAAAAP//////////"/>
              </a:ext>
            </a:extLst>
          </p:cNvSpPr>
          <p:nvPr/>
        </p:nvSpPr>
        <p:spPr>
          <a:xfrm>
            <a:off x="7542530" y="3221990"/>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2F5699"/>
            </a:solidFill>
            <a:prstDash val="solid"/>
            <a:headEnd type="none"/>
            <a:tailEnd type="none"/>
          </a:ln>
          <a:effectLst/>
        </p:spPr>
        <p:txBody>
          <a:bodyPr vert="horz" wrap="square" lIns="0" tIns="0" rIns="0" bIns="0" numCol="1" spcCol="215900" anchor="t"/>
          <a:lstStyle/>
          <a:p>
            <a:pPr/>
          </a:p>
        </p:txBody>
      </p:sp>
      <p:sp>
        <p:nvSpPr>
          <p:cNvPr id="10" name="object 11"/>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D53NA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53NAB/f38A7uzhA8zMzADAwP8Af39/AAAAAAAAAAAAAAAAAAAAAAAAAAAAIQAAABgAAAAUAAAAWRAAANITAAD5EwAABxgAABAAAAAmAAAACAAAAP//////////"/>
              </a:ext>
            </a:extLst>
          </p:cNvSpPr>
          <p:nvPr/>
        </p:nvSpPr>
        <p:spPr>
          <a:xfrm>
            <a:off x="2657475" y="3221990"/>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3E7734"/>
            </a:solidFill>
            <a:prstDash val="solid"/>
            <a:headEnd type="none"/>
            <a:tailEnd type="none"/>
          </a:ln>
          <a:effectLst/>
        </p:spPr>
        <p:txBody>
          <a:bodyPr vert="horz" wrap="square" lIns="0" tIns="0" rIns="0" bIns="0" numCol="1" spcCol="215900" anchor="t"/>
          <a:lstStyle/>
          <a:p>
            <a:pPr/>
          </a:p>
        </p:txBody>
      </p:sp>
      <p:sp>
        <p:nvSpPr>
          <p:cNvPr id="11" name="object 12"/>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D53NA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53NAB/f38A7uzhA8zMzADAwP8Af39/AAAAAAAAAAAAAAAAAAAAAAAAAAAAIQAAABgAAAAUAAAAOxoAANITAADbHQAABxgAABAAAAAmAAAACAAAAP//////////"/>
              </a:ext>
            </a:extLst>
          </p:cNvSpPr>
          <p:nvPr/>
        </p:nvSpPr>
        <p:spPr>
          <a:xfrm>
            <a:off x="4264025" y="3221990"/>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3E7734"/>
            </a:solidFill>
            <a:prstDash val="solid"/>
            <a:headEnd type="none"/>
            <a:tailEnd type="none"/>
          </a:ln>
          <a:effectLst/>
        </p:spPr>
        <p:txBody>
          <a:bodyPr vert="horz" wrap="square" lIns="0" tIns="0" rIns="0" bIns="0" numCol="1" spcCol="215900" anchor="t"/>
          <a:lstStyle/>
          <a:p>
            <a:pPr/>
          </a:p>
        </p:txBody>
      </p:sp>
      <p:sp>
        <p:nvSpPr>
          <p:cNvPr id="12" name="object 1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D53NA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D53NAB/f38A7uzhA8zMzADAwP8Af39/AAAAAAAAAAAAAAAAAAAAAAAAAAAAIQAAABgAAAAUAAAAUCQAAMgTAADwJwAA/RcAABAAAAAmAAAACAAAAP//////////"/>
              </a:ext>
            </a:extLst>
          </p:cNvSpPr>
          <p:nvPr/>
        </p:nvSpPr>
        <p:spPr>
          <a:xfrm>
            <a:off x="5902960" y="3215640"/>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3E7734"/>
            </a:solidFill>
            <a:prstDash val="solid"/>
            <a:headEnd type="none"/>
            <a:tailEnd type="none"/>
          </a:ln>
          <a:effectLst/>
        </p:spPr>
        <p:txBody>
          <a:bodyPr vert="horz" wrap="square" lIns="0" tIns="0" rIns="0" bIns="0" numCol="1" spcCol="215900" anchor="t"/>
          <a:lstStyle/>
          <a:p>
            <a:pPr/>
          </a:p>
        </p:txBody>
      </p:sp>
      <p:sp>
        <p:nvSpPr>
          <p:cNvPr id="13" name="object 1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3///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RcAAC4hAAAzIAAAliMAABAgAAAmAAAACAAAAP//////////"/>
              </a:ext>
            </a:extLst>
          </p:cNvSpPr>
          <p:nvPr/>
        </p:nvSpPr>
        <p:spPr>
          <a:xfrm>
            <a:off x="3863975" y="5393690"/>
            <a:ext cx="1370330" cy="3911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2400" b="1">
                <a:solidFill>
                  <a:srgbClr val="3E7734"/>
                </a:solidFill>
              </a:rPr>
              <a:t>Processors</a:t>
            </a:r>
            <a:endParaRPr sz="2400"/>
          </a:p>
        </p:txBody>
      </p:sp>
      <p:sp>
        <p:nvSpPr>
          <p:cNvPr id="14" name="object 15"/>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Pnc0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nc0AP///wEAAAAAAAAAAAAAAAAAAAAAAAAAAAAAAAAAAAAAAAAAAAAAAAB/f38A7uzhA8zMzADAwP8Af39/AAAAAAAAAAAAAAAAAAAAAAAAAAAAIQAAABgAAAAUAAAANxIAAAcYAABzGAAAAyEAABAAAAAmAAAACAAAAP//////////"/>
              </a:ext>
            </a:extLst>
          </p:cNvSpPr>
          <p:nvPr/>
        </p:nvSpPr>
        <p:spPr>
          <a:xfrm>
            <a:off x="2961005" y="3905885"/>
            <a:ext cx="1013460" cy="1460500"/>
          </a:xfrm>
          <a:custGeom>
            <a:avLst/>
            <a:gdLst/>
            <a:ahLst/>
            <a:cxnLst/>
            <a:rect l="0" t="0" r="1013460" b="1460500"/>
            <a:pathLst>
              <a:path w="1013460" h="1460500">
                <a:moveTo>
                  <a:pt x="63670" y="69915"/>
                </a:moveTo>
                <a:lnTo>
                  <a:pt x="32844" y="69915"/>
                </a:lnTo>
                <a:lnTo>
                  <a:pt x="992205" y="1460230"/>
                </a:lnTo>
                <a:lnTo>
                  <a:pt x="1013132" y="1445827"/>
                </a:lnTo>
                <a:lnTo>
                  <a:pt x="63670" y="69915"/>
                </a:lnTo>
                <a:close/>
              </a:path>
              <a:path w="1013460" h="1460500">
                <a:moveTo>
                  <a:pt x="0" y="0"/>
                </a:moveTo>
                <a:lnTo>
                  <a:pt x="11918" y="84384"/>
                </a:lnTo>
                <a:lnTo>
                  <a:pt x="32844" y="69915"/>
                </a:lnTo>
                <a:lnTo>
                  <a:pt x="63670" y="69915"/>
                </a:lnTo>
                <a:lnTo>
                  <a:pt x="53723" y="55513"/>
                </a:lnTo>
                <a:lnTo>
                  <a:pt x="74649" y="41110"/>
                </a:lnTo>
                <a:lnTo>
                  <a:pt x="0" y="0"/>
                </a:lnTo>
                <a:close/>
              </a:path>
            </a:pathLst>
          </a:custGeom>
          <a:solidFill>
            <a:srgbClr val="3E7734"/>
          </a:solidFill>
          <a:ln>
            <a:noFill/>
          </a:ln>
          <a:effectLst/>
        </p:spPr>
        <p:txBody>
          <a:bodyPr vert="horz" wrap="square" lIns="0" tIns="0" rIns="0" bIns="0" numCol="1" spcCol="215900" anchor="t"/>
          <a:lstStyle/>
          <a:p>
            <a:pPr/>
          </a:p>
        </p:txBody>
      </p:sp>
      <p:sp>
        <p:nvSpPr>
          <p:cNvPr id="15" name="object 16"/>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Pnc0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7///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nc0AP///wEAAAAAAAAAAAAAAAAAAAAAAAAAAAAAAAAAAAAAAAAAAAAAAAB/f38A7uzhA8zMzADAwP8Af39/AAAAAAAAAAAAAAAAAAAAAAAAAAAAIQAAABgAAAAUAAAAzBsAAAcYAABEHAAAIyEAABAAAAAmAAAACAAAAP//////////"/>
              </a:ext>
            </a:extLst>
          </p:cNvSpPr>
          <p:nvPr/>
        </p:nvSpPr>
        <p:spPr>
          <a:xfrm>
            <a:off x="4518660" y="3905885"/>
            <a:ext cx="76200" cy="1480820"/>
          </a:xfrm>
          <a:custGeom>
            <a:avLst/>
            <a:gdLst/>
            <a:ahLst/>
            <a:cxnLst/>
            <a:rect l="0" t="0" r="76200" b="1480820"/>
            <a:pathLst>
              <a:path w="76200" h="1480820">
                <a:moveTo>
                  <a:pt x="50800" y="76166"/>
                </a:moveTo>
                <a:lnTo>
                  <a:pt x="25400" y="76166"/>
                </a:lnTo>
                <a:lnTo>
                  <a:pt x="25400" y="1480820"/>
                </a:lnTo>
                <a:lnTo>
                  <a:pt x="50800" y="1480820"/>
                </a:lnTo>
                <a:lnTo>
                  <a:pt x="50800" y="76166"/>
                </a:lnTo>
                <a:close/>
              </a:path>
              <a:path w="76200" h="1480820">
                <a:moveTo>
                  <a:pt x="38100" y="0"/>
                </a:moveTo>
                <a:lnTo>
                  <a:pt x="0" y="76166"/>
                </a:lnTo>
                <a:lnTo>
                  <a:pt x="76200" y="76166"/>
                </a:lnTo>
                <a:lnTo>
                  <a:pt x="38100" y="0"/>
                </a:lnTo>
                <a:close/>
              </a:path>
            </a:pathLst>
          </a:custGeom>
          <a:solidFill>
            <a:srgbClr val="3E7734"/>
          </a:solidFill>
          <a:ln>
            <a:noFill/>
          </a:ln>
          <a:effectLst/>
        </p:spPr>
        <p:txBody>
          <a:bodyPr vert="horz" wrap="square" lIns="0" tIns="0" rIns="0" bIns="0" numCol="1" spcCol="215900" anchor="t"/>
          <a:lstStyle/>
          <a:p>
            <a:pPr/>
          </a:p>
        </p:txBody>
      </p:sp>
      <p:sp>
        <p:nvSpPr>
          <p:cNvPr id="16" name="object 17"/>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Pnc0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nc0AP///wEAAAAAAAAAAAAAAAAAAAAAAAAAAAAAAAAAAAAAAAAAAAAAAAB/f38A7uzhA8zMzADAwP8Af39/AAAAAAAAAAAAAAAAAAAAAAAAAAAAIQAAABgAAAAUAAAAlx8AAAcYAAAgJgAALyEAABAAAAAmAAAACAAAAP//////////"/>
              </a:ext>
            </a:extLst>
          </p:cNvSpPr>
          <p:nvPr/>
        </p:nvSpPr>
        <p:spPr>
          <a:xfrm>
            <a:off x="5135245" y="3905885"/>
            <a:ext cx="1062355" cy="1488440"/>
          </a:xfrm>
          <a:custGeom>
            <a:avLst/>
            <a:gdLst/>
            <a:ahLst/>
            <a:cxnLst/>
            <a:rect l="0" t="0" r="1062355" b="1488440"/>
            <a:pathLst>
              <a:path w="1062355" h="1488440">
                <a:moveTo>
                  <a:pt x="1062256" y="0"/>
                </a:moveTo>
                <a:lnTo>
                  <a:pt x="987055" y="40036"/>
                </a:lnTo>
                <a:lnTo>
                  <a:pt x="1007761" y="54783"/>
                </a:lnTo>
                <a:lnTo>
                  <a:pt x="0" y="1473418"/>
                </a:lnTo>
                <a:lnTo>
                  <a:pt x="20706" y="1488164"/>
                </a:lnTo>
                <a:lnTo>
                  <a:pt x="1028467" y="69461"/>
                </a:lnTo>
                <a:lnTo>
                  <a:pt x="1051485" y="69461"/>
                </a:lnTo>
                <a:lnTo>
                  <a:pt x="1062256" y="0"/>
                </a:lnTo>
                <a:close/>
              </a:path>
              <a:path w="1062355" h="1488440">
                <a:moveTo>
                  <a:pt x="1051485" y="69461"/>
                </a:moveTo>
                <a:lnTo>
                  <a:pt x="1028467" y="69461"/>
                </a:lnTo>
                <a:lnTo>
                  <a:pt x="1049173" y="84207"/>
                </a:lnTo>
                <a:lnTo>
                  <a:pt x="1051485" y="69461"/>
                </a:lnTo>
                <a:close/>
              </a:path>
            </a:pathLst>
          </a:custGeom>
          <a:solidFill>
            <a:srgbClr val="3E7734"/>
          </a:solidFill>
          <a:ln>
            <a:noFill/>
          </a:ln>
          <a:effectLst/>
        </p:spPr>
        <p:txBody>
          <a:bodyPr vert="horz" wrap="square" lIns="0" tIns="0" rIns="0" bIns="0" numCol="1" spcCol="215900" anchor="t"/>
          <a:lstStyle/>
          <a:p>
            <a:pPr/>
          </a:p>
        </p:txBody>
      </p:sp>
      <p:sp>
        <p:nvSpPr>
          <p:cNvPr id="17" name="object 18"/>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wgAAC4hAAD0DAAAliMAABAgAAAmAAAACAAAAP//////////"/>
              </a:ext>
            </a:extLst>
          </p:cNvSpPr>
          <p:nvPr/>
        </p:nvSpPr>
        <p:spPr>
          <a:xfrm>
            <a:off x="1330325" y="5393690"/>
            <a:ext cx="775335" cy="3911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2400" b="1">
                <a:solidFill>
                  <a:srgbClr val="FFC000"/>
                </a:solidFill>
              </a:rPr>
              <a:t>Route</a:t>
            </a:r>
            <a:endParaRPr sz="2400"/>
          </a:p>
        </p:txBody>
      </p:sp>
      <p:sp>
        <p:nvSpPr>
          <p:cNvPr id="18" name="object 19"/>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8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AAAP///wEAAAAAAAAAAAAAAAAAAAAAAAAAAAAAAAAAAAAAAAAAAAAAAAB/f38A7uzhA8zMzADAwP8Af39/AAAAAAAAAAAAAAAAAAAAAAAAAAAAIQAAABgAAAAUAAAAgAoAAIoWAAAIDQAAKCEAABAAAAAmAAAACAAAAP//////////"/>
              </a:ext>
            </a:extLst>
          </p:cNvSpPr>
          <p:nvPr/>
        </p:nvSpPr>
        <p:spPr>
          <a:xfrm>
            <a:off x="1706880" y="3663950"/>
            <a:ext cx="411480" cy="1725930"/>
          </a:xfrm>
          <a:custGeom>
            <a:avLst/>
            <a:gdLst/>
            <a:ahLst/>
            <a:cxnLst/>
            <a:rect l="0" t="0" r="411480" b="1725930"/>
            <a:pathLst>
              <a:path w="411480" h="1725930">
                <a:moveTo>
                  <a:pt x="384848" y="0"/>
                </a:moveTo>
                <a:lnTo>
                  <a:pt x="318306" y="83180"/>
                </a:lnTo>
                <a:lnTo>
                  <a:pt x="349358" y="89812"/>
                </a:lnTo>
                <a:lnTo>
                  <a:pt x="0" y="1718819"/>
                </a:lnTo>
                <a:lnTo>
                  <a:pt x="31052" y="1725530"/>
                </a:lnTo>
                <a:lnTo>
                  <a:pt x="380390" y="96444"/>
                </a:lnTo>
                <a:lnTo>
                  <a:pt x="409727" y="96444"/>
                </a:lnTo>
                <a:lnTo>
                  <a:pt x="384848" y="0"/>
                </a:lnTo>
                <a:close/>
              </a:path>
              <a:path w="411480" h="1725930">
                <a:moveTo>
                  <a:pt x="409727" y="96444"/>
                </a:moveTo>
                <a:lnTo>
                  <a:pt x="380390" y="96444"/>
                </a:lnTo>
                <a:lnTo>
                  <a:pt x="411442" y="103156"/>
                </a:lnTo>
                <a:lnTo>
                  <a:pt x="409727" y="96444"/>
                </a:lnTo>
                <a:close/>
              </a:path>
            </a:pathLst>
          </a:custGeom>
          <a:solidFill>
            <a:srgbClr val="FFC000"/>
          </a:solidFill>
          <a:ln>
            <a:noFill/>
          </a:ln>
          <a:effectLst/>
        </p:spPr>
        <p:txBody>
          <a:bodyPr vert="horz" wrap="square" lIns="0" tIns="0" rIns="0" bIns="0" numCol="1" spcCol="215900" anchor="t"/>
          <a:lstStyle/>
          <a:p>
            <a:pPr/>
          </a:p>
        </p:txBody>
      </p:sp>
      <p:sp>
        <p:nvSpPr>
          <p:cNvPr id="19" name="object 20"/>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n///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F3CA-84CA-A005-844D-7250BD037227}" type="slidenum">
              <a:t>31</a:t>
            </a:fld>
          </a:p>
        </p:txBody>
      </p:sp>
    </p:spTree>
  </p:cSld>
  <p:clrMapOvr>
    <a:masterClrMapping/>
  </p:clrMapOvr>
  <p:timing>
    <p:tnLst>
      <p:par>
        <p:cTn id="1" dur="indefinite" restart="never" nodeType="tmRoot"/>
      </p:par>
    </p:tnLst>
  </p:timing>
</p:sld>
</file>

<file path=ppt/slides/slide3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AdDgAAEwUAABAgAAAmAAAACAAAAH1w////////"/>
              </a:ext>
            </a:extLst>
          </p:cNvSpPr>
          <p:nvPr>
            <p:ph type="title"/>
          </p:nvPr>
        </p:nvSpPr>
        <p:spPr>
          <a:xfrm>
            <a:off x="367030" y="250825"/>
            <a:ext cx="192722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Endpoints</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ABBMrUsOVHsNXaW4WoSa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MA0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gMAAIEVAADGNQAAJSYAABAAAAAmAAAACAAAAP//////////"/>
              </a:ext>
            </a:extLst>
          </p:cNvSpPr>
          <p:nvPr/>
        </p:nvSpPr>
        <p:spPr>
          <a:xfrm>
            <a:off x="588010" y="3495675"/>
            <a:ext cx="8153400" cy="2705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cAx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uzhA8zMzADAwP8Af39/AAAAAAAAAAAAAAAAAAAAAAAAAAAAIQAAABgAAAAUAAAAOAcAABEbAADYCgAARh8AABAAAAAmAAAACAAAAP//////////"/>
              </a:ext>
            </a:extLst>
          </p:cNvSpPr>
          <p:nvPr/>
        </p:nvSpPr>
        <p:spPr>
          <a:xfrm>
            <a:off x="1173480" y="4399915"/>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2F5699"/>
            </a:solidFill>
            <a:prstDash val="solid"/>
            <a:headEnd type="none"/>
            <a:tailEnd type="none"/>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uzhA8zMzADAwP8Af39/AAAAAAAAAAAAAAAAAAAAAAAAAAAAIQAAABgAAAAUAAAACS8AABEbAACpMgAARh8AABAAAAAmAAAACAAAAP//////////"/>
              </a:ext>
            </a:extLst>
          </p:cNvSpPr>
          <p:nvPr/>
        </p:nvSpPr>
        <p:spPr>
          <a:xfrm>
            <a:off x="7646035" y="4399915"/>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2F5699"/>
            </a:solidFill>
            <a:prstDash val="solid"/>
            <a:headEnd type="none"/>
            <a:tailEnd type="none"/>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ZAAAAE0AAAAAAAAAAA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BeNQAABRUAABAgAAAmAAAACAAAAP//////////"/>
              </a:ext>
            </a:extLst>
          </p:cNvSpPr>
          <p:nvPr/>
        </p:nvSpPr>
        <p:spPr>
          <a:xfrm>
            <a:off x="387350" y="1235075"/>
            <a:ext cx="8288020" cy="2181860"/>
          </a:xfrm>
          <a:prstGeom prst="rect">
            <a:avLst/>
          </a:prstGeom>
          <a:noFill/>
          <a:ln>
            <a:noFill/>
          </a:ln>
          <a:effectLst/>
        </p:spPr>
        <p:txBody>
          <a:bodyPr vert="horz" wrap="square" lIns="0" tIns="7620" rIns="0" bIns="0" numCol="1" spcCol="215900" anchor="t"/>
          <a:lstStyle/>
          <a:p>
            <a:pPr marL="12700" marR="158115">
              <a:lnSpc>
                <a:spcPct val="101000"/>
              </a:lnSpc>
              <a:spcBef>
                <a:spcPts val="60"/>
              </a:spcBef>
            </a:pPr>
            <a:r>
              <a:rPr sz="2800">
                <a:solidFill>
                  <a:srgbClr val="444446"/>
                </a:solidFill>
              </a:rPr>
              <a:t>Unlike DI components, ESB (Apache Camel) components  can be used as input or output for any route</a:t>
            </a:r>
            <a:endParaRPr sz="2800"/>
          </a:p>
          <a:p>
            <a:pPr marL="527050" marR="5080" indent="-171450" defTabSz="449580">
              <a:lnSpc>
                <a:spcPct val="99000"/>
              </a:lnSpc>
              <a:spcBef>
                <a:spcPts val="1660"/>
              </a:spcBef>
              <a:buFont typeface="Arial" pitchFamily="2" charset="0"/>
              <a:buChar char="•"/>
              <a:tabLst>
                <a:tab pos="527050" algn="l"/>
              </a:tabLst>
            </a:pPr>
            <a:r>
              <a:rPr sz="2400">
                <a:solidFill>
                  <a:srgbClr val="444446"/>
                </a:solidFill>
              </a:rPr>
              <a:t>In this example, the file component reads a file when placed at  the beginning of the route, and it writes a file when placed at  the end of the route</a:t>
            </a:r>
            <a:endParaRPr sz="2400"/>
          </a:p>
        </p:txBody>
      </p:sp>
      <p:sp>
        <p:nvSpPr>
          <p:cNvPr id="8" name="object 9"/>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506-48CA-A043-844D-BE16FB0372EB}" type="slidenum">
              <a:t>32</a:t>
            </a:fld>
          </a:p>
        </p:txBody>
      </p:sp>
    </p:spTree>
  </p:cSld>
  <p:clrMapOvr>
    <a:masterClrMapping/>
  </p:clrMapOvr>
  <p:timing>
    <p:tnLst>
      <p:par>
        <p:cTn id="1" dur="indefinite" restart="never" nodeType="tmRoot"/>
      </p:par>
    </p:tnLst>
  </p:timing>
</p:sld>
</file>

<file path=ppt/slides/slide3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DCGgAAEwUAABAgAAAmAAAACAAAAH1w////////"/>
              </a:ext>
            </a:extLst>
          </p:cNvSpPr>
          <p:nvPr>
            <p:ph type="title"/>
          </p:nvPr>
        </p:nvSpPr>
        <p:spPr>
          <a:xfrm>
            <a:off x="367030" y="250825"/>
            <a:ext cx="398272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Endpoints,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ABBMrUsOVHsNXaW4WoSa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gMAAIEVAADGNQAAJSYAABAAAAAmAAAACAAAAP//////////"/>
              </a:ext>
            </a:extLst>
          </p:cNvSpPr>
          <p:nvPr/>
        </p:nvSpPr>
        <p:spPr>
          <a:xfrm>
            <a:off x="588010" y="3495675"/>
            <a:ext cx="8153400" cy="2705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uzhA8zMzADAwP8Af39/AAAAAAAAAAAAAAAAAAAAAAAAAAAAIQAAABgAAAAUAAAAOAcAABEbAADYCgAARh8AABAAAAAmAAAACAAAAP//////////"/>
              </a:ext>
            </a:extLst>
          </p:cNvSpPr>
          <p:nvPr/>
        </p:nvSpPr>
        <p:spPr>
          <a:xfrm>
            <a:off x="1173480" y="4399915"/>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2F5699"/>
            </a:solidFill>
            <a:prstDash val="solid"/>
            <a:headEnd type="none"/>
            <a:tailEnd type="none"/>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uzhA8zMzADAwP8Af39/AAAAAAAAAAAAAAAAAAAAAAAAAAAAIQAAABgAAAAUAAAACS8AABEbAACpMgAARh8AABAAAAAmAAAACAAAAP//////////"/>
              </a:ext>
            </a:extLst>
          </p:cNvSpPr>
          <p:nvPr/>
        </p:nvSpPr>
        <p:spPr>
          <a:xfrm>
            <a:off x="7646035" y="4399915"/>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2F5699"/>
            </a:solidFill>
            <a:prstDash val="solid"/>
            <a:headEnd type="none"/>
            <a:tailEnd type="none"/>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ZAAAAE0AAAAAAAAAAA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AlNAAACQ0AABAgAAAmAAAACAAAAP//////////"/>
              </a:ext>
            </a:extLst>
          </p:cNvSpPr>
          <p:nvPr/>
        </p:nvSpPr>
        <p:spPr>
          <a:xfrm>
            <a:off x="387350" y="1235075"/>
            <a:ext cx="8089265" cy="883920"/>
          </a:xfrm>
          <a:prstGeom prst="rect">
            <a:avLst/>
          </a:prstGeom>
          <a:noFill/>
          <a:ln>
            <a:noFill/>
          </a:ln>
          <a:effectLst/>
        </p:spPr>
        <p:txBody>
          <a:bodyPr vert="horz" wrap="square" lIns="0" tIns="7620" rIns="0" bIns="0" numCol="1" spcCol="215900" anchor="t"/>
          <a:lstStyle/>
          <a:p>
            <a:pPr marL="12700" marR="5080">
              <a:lnSpc>
                <a:spcPct val="101000"/>
              </a:lnSpc>
              <a:spcBef>
                <a:spcPts val="60"/>
              </a:spcBef>
            </a:pPr>
            <a:r>
              <a:rPr sz="2800">
                <a:solidFill>
                  <a:srgbClr val="444446"/>
                </a:solidFill>
              </a:rPr>
              <a:t>Components placed at the beginning and end of a route  are called </a:t>
            </a:r>
            <a:r>
              <a:rPr sz="2800" b="1">
                <a:solidFill>
                  <a:srgbClr val="444446"/>
                </a:solidFill>
              </a:rPr>
              <a:t>endpoints</a:t>
            </a:r>
            <a:endParaRPr sz="2800"/>
          </a:p>
        </p:txBody>
      </p:sp>
      <p:sp>
        <p:nvSpPr>
          <p:cNvPr id="8" name="object 11"/>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D26B-25CA-A024-844D-D3719C037286}" type="slidenum">
              <a:t>33</a:t>
            </a:fld>
          </a:p>
        </p:txBody>
      </p:sp>
      <p:sp>
        <p:nvSpPr>
          <p:cNvPr id="9" name="object 9"/>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gYAAKYhAADMCwAAliMAABAgAAAmAAAACAAAAP//////////"/>
              </a:ext>
            </a:extLst>
          </p:cNvSpPr>
          <p:nvPr/>
        </p:nvSpPr>
        <p:spPr>
          <a:xfrm>
            <a:off x="1004570" y="5469890"/>
            <a:ext cx="913130" cy="3149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1900">
                <a:solidFill>
                  <a:srgbClr val="2F5699"/>
                </a:solidFill>
              </a:rPr>
              <a:t>Endpoint</a:t>
            </a:r>
            <a:endParaRPr sz="1900"/>
          </a:p>
        </p:txBody>
      </p:sp>
      <p:sp>
        <p:nvSpPr>
          <p:cNvPr id="10" name="object 10"/>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C4AAKYhAACeMwAAliMAABAgAAAmAAAACAAAAP//////////"/>
              </a:ext>
            </a:extLst>
          </p:cNvSpPr>
          <p:nvPr/>
        </p:nvSpPr>
        <p:spPr>
          <a:xfrm>
            <a:off x="7477760" y="5469890"/>
            <a:ext cx="913130" cy="3149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1900">
                <a:solidFill>
                  <a:srgbClr val="2F5699"/>
                </a:solidFill>
              </a:rPr>
              <a:t>Endpoint</a:t>
            </a:r>
            <a:endParaRPr sz="1900"/>
          </a:p>
        </p:txBody>
      </p:sp>
    </p:spTree>
  </p:cSld>
  <p:clrMapOvr>
    <a:masterClrMapping/>
  </p:clrMapOvr>
  <p:timing>
    <p:tnLst>
      <p:par>
        <p:cTn id="1" dur="indefinite" restart="never" nodeType="tmRoot"/>
      </p:par>
    </p:tnLst>
  </p:timing>
</p:sld>
</file>

<file path=ppt/slides/slide3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DCGgAAEwUAABAgAAAmAAAACAAAAH1w////////"/>
              </a:ext>
            </a:extLst>
          </p:cNvSpPr>
          <p:nvPr>
            <p:ph type="title"/>
          </p:nvPr>
        </p:nvSpPr>
        <p:spPr>
          <a:xfrm>
            <a:off x="367030" y="250825"/>
            <a:ext cx="398272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Endpoints,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ABBMrUsOVHsNXaW4WoSa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gMAAIEVAADGNQAAJSYAABAAAAAmAAAACAAAAP//////////"/>
              </a:ext>
            </a:extLst>
          </p:cNvSpPr>
          <p:nvPr/>
        </p:nvSpPr>
        <p:spPr>
          <a:xfrm>
            <a:off x="588010" y="3495675"/>
            <a:ext cx="8153400" cy="2705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uzhA8zMzADAwP8Af39/AAAAAAAAAAAAAAAAAAAAAAAAAAAAIQAAABgAAAAUAAAAOAcAABEbAADYCgAARh8AABAAAAAmAAAACAAAAP//////////"/>
              </a:ext>
            </a:extLst>
          </p:cNvSpPr>
          <p:nvPr/>
        </p:nvSpPr>
        <p:spPr>
          <a:xfrm>
            <a:off x="1173480" y="4399915"/>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2F5699"/>
            </a:solidFill>
            <a:prstDash val="solid"/>
            <a:headEnd type="none"/>
            <a:tailEnd type="none"/>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ZAAAAE0AAAAAAAAAAF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F0HAABENQAAWRQAABAgAAAmAAAACAAAAP//////////"/>
              </a:ext>
            </a:extLst>
          </p:cNvSpPr>
          <p:nvPr/>
        </p:nvSpPr>
        <p:spPr>
          <a:xfrm>
            <a:off x="387350" y="1196975"/>
            <a:ext cx="8271510" cy="2110740"/>
          </a:xfrm>
          <a:prstGeom prst="rect">
            <a:avLst/>
          </a:prstGeom>
          <a:noFill/>
          <a:ln>
            <a:noFill/>
          </a:ln>
          <a:effectLst/>
        </p:spPr>
        <p:txBody>
          <a:bodyPr vert="horz" wrap="square" lIns="0" tIns="58420" rIns="0" bIns="0" numCol="1" spcCol="215900" anchor="t"/>
          <a:lstStyle/>
          <a:p>
            <a:pPr marL="184150" marR="721360" indent="-171450" defTabSz="449580">
              <a:lnSpc>
                <a:spcPts val="2800"/>
              </a:lnSpc>
              <a:spcBef>
                <a:spcPts val="455"/>
              </a:spcBef>
              <a:buFont typeface="Arial" pitchFamily="2" charset="0"/>
              <a:buChar char="•"/>
              <a:tabLst>
                <a:tab pos="184150" algn="l"/>
              </a:tabLst>
            </a:pPr>
            <a:r>
              <a:rPr sz="2600">
                <a:solidFill>
                  <a:srgbClr val="444446"/>
                </a:solidFill>
              </a:rPr>
              <a:t>The endpoint at the beginning of a route is in charge of  intercepting an event and sending it into the route for  processing</a:t>
            </a:r>
            <a:endParaRPr sz="2600"/>
          </a:p>
          <a:p>
            <a:pPr marL="184150" marR="5080" indent="-171450" defTabSz="449580">
              <a:lnSpc>
                <a:spcPts val="2900"/>
              </a:lnSpc>
              <a:spcBef>
                <a:spcPts val="1920"/>
              </a:spcBef>
              <a:buFont typeface="Arial" pitchFamily="2" charset="0"/>
              <a:buChar char="•"/>
              <a:tabLst>
                <a:tab pos="184150" algn="l"/>
              </a:tabLst>
            </a:pPr>
            <a:r>
              <a:rPr sz="2600">
                <a:solidFill>
                  <a:srgbClr val="444446"/>
                </a:solidFill>
              </a:rPr>
              <a:t>This endpoint is called a </a:t>
            </a:r>
            <a:r>
              <a:rPr sz="2600" b="1">
                <a:solidFill>
                  <a:srgbClr val="444446"/>
                </a:solidFill>
              </a:rPr>
              <a:t>consumer endpoint</a:t>
            </a:r>
            <a:r>
              <a:rPr sz="2600">
                <a:solidFill>
                  <a:srgbClr val="444446"/>
                </a:solidFill>
              </a:rPr>
              <a:t>, as it consumes  any event it is programmed to catch</a:t>
            </a:r>
            <a:endParaRPr sz="2600"/>
          </a:p>
        </p:txBody>
      </p:sp>
      <p:sp>
        <p:nvSpPr>
          <p:cNvPr id="7" name="object 10"/>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9850-1ECA-A06E-844D-E83BD60372BD}" type="slidenum">
              <a:t>34</a:t>
            </a:fld>
          </a:p>
        </p:txBody>
      </p:sp>
      <p:sp>
        <p:nvSpPr>
          <p:cNvPr id="8" name="object 8"/>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C4AAKYhAACeMwAAliMAABAgAAAmAAAACAAAAP//////////"/>
              </a:ext>
            </a:extLst>
          </p:cNvSpPr>
          <p:nvPr/>
        </p:nvSpPr>
        <p:spPr>
          <a:xfrm>
            <a:off x="7477760" y="5469890"/>
            <a:ext cx="913130" cy="3149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1900">
                <a:solidFill>
                  <a:srgbClr val="2F5699"/>
                </a:solidFill>
              </a:rPr>
              <a:t>Endpoint</a:t>
            </a:r>
            <a:endParaRPr sz="1900"/>
          </a:p>
        </p:txBody>
      </p:sp>
      <p:sp>
        <p:nvSpPr>
          <p:cNvPr id="9" name="object 9"/>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gUAAJcfAAA9DAAAlyMAABAgAAAmAAAACAAAAP//////////"/>
              </a:ext>
            </a:extLst>
          </p:cNvSpPr>
          <p:nvPr/>
        </p:nvSpPr>
        <p:spPr>
          <a:xfrm>
            <a:off x="963930" y="5135245"/>
            <a:ext cx="1025525" cy="650240"/>
          </a:xfrm>
          <a:prstGeom prst="rect">
            <a:avLst/>
          </a:prstGeom>
          <a:noFill/>
          <a:ln>
            <a:noFill/>
          </a:ln>
          <a:effectLst/>
        </p:spPr>
        <p:txBody>
          <a:bodyPr vert="horz" wrap="square" lIns="0" tIns="12700" rIns="0" bIns="0" numCol="1" spcCol="215900" anchor="t"/>
          <a:lstStyle/>
          <a:p>
            <a:pPr marL="53340" marR="5080" indent="-41275">
              <a:lnSpc>
                <a:spcPct val="107000"/>
              </a:lnSpc>
              <a:spcBef>
                <a:spcPts val="100"/>
              </a:spcBef>
            </a:pPr>
            <a:r>
              <a:rPr sz="1900">
                <a:solidFill>
                  <a:srgbClr val="2F5699"/>
                </a:solidFill>
              </a:rPr>
              <a:t>Consumer  endpoint</a:t>
            </a:r>
            <a:endParaRPr sz="1900"/>
          </a:p>
        </p:txBody>
      </p:sp>
    </p:spTree>
  </p:cSld>
  <p:clrMapOvr>
    <a:masterClrMapping/>
  </p:clrMapOvr>
  <p:timing>
    <p:tnLst>
      <p:par>
        <p:cTn id="1" dur="indefinite" restart="never" nodeType="tmRoot"/>
      </p:par>
    </p:tnLst>
  </p:timing>
</p:sld>
</file>

<file path=ppt/slides/slide3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cAx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DCGgAAEwUAABAgAAAmAAAACAAAAH1w////////"/>
              </a:ext>
            </a:extLst>
          </p:cNvSpPr>
          <p:nvPr>
            <p:ph type="title"/>
          </p:nvPr>
        </p:nvSpPr>
        <p:spPr>
          <a:xfrm>
            <a:off x="367030" y="250825"/>
            <a:ext cx="398272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Endpoints,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ABBMrUsOVHsNXaW4WoSa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n///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gMAAIEVAADGNQAAJSYAABAAAAAmAAAACAAAAP//////////"/>
              </a:ext>
            </a:extLst>
          </p:cNvSpPr>
          <p:nvPr/>
        </p:nvSpPr>
        <p:spPr>
          <a:xfrm>
            <a:off x="588010" y="3495675"/>
            <a:ext cx="8153400" cy="2705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E0AAAAAAAAAAG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F0HAAAPNAAAKRUAABAgAAAmAAAACAAAAP//////////"/>
              </a:ext>
            </a:extLst>
          </p:cNvSpPr>
          <p:nvPr/>
        </p:nvSpPr>
        <p:spPr>
          <a:xfrm>
            <a:off x="387350" y="1196975"/>
            <a:ext cx="8075295" cy="2242820"/>
          </a:xfrm>
          <a:prstGeom prst="rect">
            <a:avLst/>
          </a:prstGeom>
          <a:noFill/>
          <a:ln>
            <a:noFill/>
          </a:ln>
          <a:effectLst/>
        </p:spPr>
        <p:txBody>
          <a:bodyPr vert="horz" wrap="square" lIns="0" tIns="63500" rIns="0" bIns="0" numCol="1" spcCol="215900" anchor="t"/>
          <a:lstStyle/>
          <a:p>
            <a:pPr marL="184150" marR="826770" indent="-171450" defTabSz="449580">
              <a:lnSpc>
                <a:spcPts val="3000"/>
              </a:lnSpc>
              <a:spcBef>
                <a:spcPts val="500"/>
              </a:spcBef>
              <a:buFont typeface="Arial" pitchFamily="2" charset="0"/>
              <a:buChar char="•"/>
              <a:tabLst>
                <a:tab pos="184150" algn="l"/>
              </a:tabLst>
            </a:pPr>
            <a:r>
              <a:rPr sz="2800">
                <a:solidFill>
                  <a:srgbClr val="444446"/>
                </a:solidFill>
              </a:rPr>
              <a:t>The endpoint at the end of a route is in charge of  sending the processed message out of the route</a:t>
            </a:r>
            <a:endParaRPr sz="2800"/>
          </a:p>
          <a:p>
            <a:pPr marL="184150" marR="5080" indent="-171450" defTabSz="449580">
              <a:lnSpc>
                <a:spcPct val="90000"/>
              </a:lnSpc>
              <a:spcBef>
                <a:spcPts val="1910"/>
              </a:spcBef>
              <a:buFont typeface="Arial" pitchFamily="2" charset="0"/>
              <a:buChar char="•"/>
              <a:tabLst>
                <a:tab pos="184150" algn="l"/>
              </a:tabLst>
            </a:pPr>
            <a:r>
              <a:rPr sz="2800">
                <a:solidFill>
                  <a:srgbClr val="444446"/>
                </a:solidFill>
              </a:rPr>
              <a:t>This endpoint is called a </a:t>
            </a:r>
            <a:r>
              <a:rPr sz="2800" b="1">
                <a:solidFill>
                  <a:srgbClr val="444446"/>
                </a:solidFill>
              </a:rPr>
              <a:t>producer endpoint, </a:t>
            </a:r>
            <a:r>
              <a:rPr sz="2800">
                <a:solidFill>
                  <a:srgbClr val="444446"/>
                </a:solidFill>
              </a:rPr>
              <a:t>as it  produces an event on the interface that its component  is configured to use</a:t>
            </a:r>
            <a:endParaRPr sz="2800"/>
          </a:p>
        </p:txBody>
      </p:sp>
      <p:sp>
        <p:nvSpPr>
          <p:cNvPr id="6" name="object 7"/>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gUAAJcfAAA9DAAAlyMAABAgAAAmAAAACAAAAP//////////"/>
              </a:ext>
            </a:extLst>
          </p:cNvSpPr>
          <p:nvPr/>
        </p:nvSpPr>
        <p:spPr>
          <a:xfrm>
            <a:off x="963930" y="5135245"/>
            <a:ext cx="1025525" cy="650240"/>
          </a:xfrm>
          <a:prstGeom prst="rect">
            <a:avLst/>
          </a:prstGeom>
          <a:noFill/>
          <a:ln>
            <a:noFill/>
          </a:ln>
          <a:effectLst/>
        </p:spPr>
        <p:txBody>
          <a:bodyPr vert="horz" wrap="square" lIns="0" tIns="12700" rIns="0" bIns="0" numCol="1" spcCol="215900" anchor="t"/>
          <a:lstStyle/>
          <a:p>
            <a:pPr marL="53340" marR="5080" indent="-41275">
              <a:lnSpc>
                <a:spcPct val="107000"/>
              </a:lnSpc>
              <a:spcBef>
                <a:spcPts val="100"/>
              </a:spcBef>
            </a:pPr>
            <a:r>
              <a:rPr sz="1900">
                <a:solidFill>
                  <a:srgbClr val="2F5699"/>
                </a:solidFill>
              </a:rPr>
              <a:t>Consumer  endpoint</a:t>
            </a:r>
            <a:endParaRPr sz="1900"/>
          </a:p>
        </p:txBody>
      </p:sp>
      <p:sp>
        <p:nvSpPr>
          <p:cNvPr id="7" name="object 8"/>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T/hM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0AAJcfAACmMwAAlyMAABAgAAAmAAAACAAAAP//////////"/>
              </a:ext>
            </a:extLst>
          </p:cNvSpPr>
          <p:nvPr/>
        </p:nvSpPr>
        <p:spPr>
          <a:xfrm>
            <a:off x="7477125" y="5135245"/>
            <a:ext cx="918845" cy="650240"/>
          </a:xfrm>
          <a:prstGeom prst="rect">
            <a:avLst/>
          </a:prstGeom>
          <a:noFill/>
          <a:ln>
            <a:noFill/>
          </a:ln>
          <a:effectLst/>
        </p:spPr>
        <p:txBody>
          <a:bodyPr vert="horz" wrap="square" lIns="0" tIns="12700" rIns="0" bIns="0" numCol="1" spcCol="215900" anchor="t"/>
          <a:lstStyle/>
          <a:p>
            <a:pPr marL="13335" marR="5080" indent="-1270">
              <a:lnSpc>
                <a:spcPct val="107000"/>
              </a:lnSpc>
              <a:spcBef>
                <a:spcPts val="100"/>
              </a:spcBef>
            </a:pPr>
            <a:r>
              <a:rPr sz="1900">
                <a:solidFill>
                  <a:srgbClr val="2F5699"/>
                </a:solidFill>
              </a:rPr>
              <a:t>Producer  endpoint</a:t>
            </a:r>
            <a:endParaRPr sz="1900"/>
          </a:p>
        </p:txBody>
      </p:sp>
      <p:sp>
        <p:nvSpPr>
          <p:cNvPr id="8" name="object 9"/>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9WmQAo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j///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9WmQB/f38A7uzhA8zMzADAwP8Af39/AAAAAAAAAAAAAAAAAAAAAAAAAAAAIQAAABgAAAAUAAAACS8AABEbAACpMgAARh8AABAAAAAmAAAACAAAAP//////////"/>
              </a:ext>
            </a:extLst>
          </p:cNvSpPr>
          <p:nvPr/>
        </p:nvSpPr>
        <p:spPr>
          <a:xfrm>
            <a:off x="7646035" y="4399915"/>
            <a:ext cx="589280" cy="683895"/>
          </a:xfrm>
          <a:custGeom>
            <a:avLst/>
            <a:gdLst/>
            <a:ahLst/>
            <a:cxnLst/>
            <a:rect l="0" t="0" r="589280" b="683895"/>
            <a:pathLst>
              <a:path w="589280" h="683895">
                <a:moveTo>
                  <a:pt x="0" y="0"/>
                </a:moveTo>
                <a:lnTo>
                  <a:pt x="588925" y="0"/>
                </a:lnTo>
                <a:lnTo>
                  <a:pt x="588925" y="683610"/>
                </a:lnTo>
                <a:lnTo>
                  <a:pt x="0" y="683610"/>
                </a:lnTo>
                <a:lnTo>
                  <a:pt x="0" y="0"/>
                </a:lnTo>
                <a:close/>
              </a:path>
            </a:pathLst>
          </a:custGeom>
          <a:noFill/>
          <a:ln w="25400" cap="flat" cmpd="sng" algn="ctr">
            <a:solidFill>
              <a:srgbClr val="2F5699"/>
            </a:solidFill>
            <a:prstDash val="solid"/>
            <a:headEnd type="none"/>
            <a:tailEnd type="none"/>
          </a:ln>
          <a:effectLst/>
        </p:spPr>
        <p:txBody>
          <a:bodyPr vert="horz" wrap="square" lIns="0" tIns="0" rIns="0" bIns="0" numCol="1" spcCol="215900" anchor="t"/>
          <a:lstStyle/>
          <a:p>
            <a:pPr/>
          </a:p>
        </p:txBody>
      </p:sp>
      <p:sp>
        <p:nvSpPr>
          <p:cNvPr id="9" name="object 10"/>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j///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9888-C6CA-A06E-844D-303BD6037265}" type="slidenum">
              <a:t>35</a:t>
            </a:fld>
          </a:p>
        </p:txBody>
      </p:sp>
    </p:spTree>
  </p:cSld>
  <p:clrMapOvr>
    <a:masterClrMapping/>
  </p:clrMapOvr>
  <p:timing>
    <p:tnLst>
      <p:par>
        <p:cTn id="1" dur="indefinite" restart="never" nodeType="tmRoot"/>
      </p:par>
    </p:tnLst>
  </p:timing>
</p:sld>
</file>

<file path=ppt/slides/slide3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M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DCGgAAEwUAABAgAAAmAAAACAAAAH1w////////"/>
              </a:ext>
            </a:extLst>
          </p:cNvSpPr>
          <p:nvPr>
            <p:ph type="title"/>
          </p:nvPr>
        </p:nvSpPr>
        <p:spPr>
          <a:xfrm>
            <a:off x="367030" y="250825"/>
            <a:ext cx="398272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Endpoints,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ABBMrUsOVHsNXaW4WoSa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gMAAIEVAADGNQAAJSYAABAAAAAmAAAACAAAAP//////////"/>
              </a:ext>
            </a:extLst>
          </p:cNvSpPr>
          <p:nvPr/>
        </p:nvSpPr>
        <p:spPr>
          <a:xfrm>
            <a:off x="588010" y="3495675"/>
            <a:ext cx="8153400" cy="2705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E0AAAAAAAAAAA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n///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CyMwAA1RMAABAgAAAmAAAACAAAAP//////////"/>
              </a:ext>
            </a:extLst>
          </p:cNvSpPr>
          <p:nvPr/>
        </p:nvSpPr>
        <p:spPr>
          <a:xfrm>
            <a:off x="387350" y="1235075"/>
            <a:ext cx="8016240" cy="1988820"/>
          </a:xfrm>
          <a:prstGeom prst="rect">
            <a:avLst/>
          </a:prstGeom>
          <a:noFill/>
          <a:ln>
            <a:noFill/>
          </a:ln>
          <a:effectLst/>
        </p:spPr>
        <p:txBody>
          <a:bodyPr vert="horz" wrap="square" lIns="0" tIns="7620" rIns="0" bIns="0" numCol="1" spcCol="215900" anchor="t"/>
          <a:lstStyle/>
          <a:p>
            <a:pPr marL="184150" marR="570865" indent="-171450" defTabSz="449580">
              <a:lnSpc>
                <a:spcPct val="101000"/>
              </a:lnSpc>
              <a:spcBef>
                <a:spcPts val="60"/>
              </a:spcBef>
              <a:buFont typeface="Arial" pitchFamily="2" charset="0"/>
              <a:buChar char="•"/>
              <a:tabLst>
                <a:tab pos="184150" algn="l"/>
              </a:tabLst>
            </a:pPr>
            <a:r>
              <a:rPr sz="2800">
                <a:solidFill>
                  <a:srgbClr val="444446"/>
                </a:solidFill>
              </a:rPr>
              <a:t>When the </a:t>
            </a:r>
            <a:r>
              <a:rPr sz="2800" b="1">
                <a:solidFill>
                  <a:srgbClr val="444446"/>
                </a:solidFill>
              </a:rPr>
              <a:t>consumer endpoint </a:t>
            </a:r>
            <a:r>
              <a:rPr sz="2800">
                <a:solidFill>
                  <a:srgbClr val="444446"/>
                </a:solidFill>
              </a:rPr>
              <a:t>catches an event, it  converts it to a </a:t>
            </a:r>
            <a:r>
              <a:rPr sz="2800" b="1">
                <a:solidFill>
                  <a:srgbClr val="444446"/>
                </a:solidFill>
              </a:rPr>
              <a:t>message</a:t>
            </a:r>
            <a:endParaRPr sz="2800"/>
          </a:p>
          <a:p>
            <a:pPr marL="184150" marR="5080" indent="-171450" defTabSz="449580">
              <a:lnSpc>
                <a:spcPct val="101000"/>
              </a:lnSpc>
              <a:spcBef>
                <a:spcPts val="1900"/>
              </a:spcBef>
              <a:buFont typeface="Arial" pitchFamily="2" charset="0"/>
              <a:buChar char="•"/>
              <a:tabLst>
                <a:tab pos="184150" algn="l"/>
              </a:tabLst>
            </a:pPr>
            <a:r>
              <a:rPr sz="2800">
                <a:solidFill>
                  <a:srgbClr val="444446"/>
                </a:solidFill>
              </a:rPr>
              <a:t>The </a:t>
            </a:r>
            <a:r>
              <a:rPr sz="2800" b="1">
                <a:solidFill>
                  <a:srgbClr val="444446"/>
                </a:solidFill>
              </a:rPr>
              <a:t>message </a:t>
            </a:r>
            <a:r>
              <a:rPr sz="2800">
                <a:solidFill>
                  <a:srgbClr val="444446"/>
                </a:solidFill>
              </a:rPr>
              <a:t>follows the route--the </a:t>
            </a:r>
            <a:r>
              <a:rPr sz="2800" b="1">
                <a:solidFill>
                  <a:srgbClr val="444446"/>
                </a:solidFill>
              </a:rPr>
              <a:t>defined sequence  of processors</a:t>
            </a:r>
            <a:r>
              <a:rPr sz="2800">
                <a:solidFill>
                  <a:srgbClr val="444446"/>
                </a:solidFill>
              </a:rPr>
              <a:t>--until it reaches the producer endpoint</a:t>
            </a:r>
            <a:endParaRPr sz="2800"/>
          </a:p>
        </p:txBody>
      </p:sp>
      <p:sp>
        <p:nvSpPr>
          <p:cNvPr id="6" name="object 9"/>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r///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C05-4BCA-A04A-844D-BD1FF20372E8}" type="slidenum">
              <a:t>36</a:t>
            </a:fld>
          </a:p>
        </p:txBody>
      </p:sp>
      <p:sp>
        <p:nvSpPr>
          <p:cNvPr id="7" name="object 7"/>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0AA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gUAAJcfAAAQDAAAlyMAABAgAAAmAAAACAAAAP//////////"/>
              </a:ext>
            </a:extLst>
          </p:cNvSpPr>
          <p:nvPr/>
        </p:nvSpPr>
        <p:spPr>
          <a:xfrm>
            <a:off x="963930" y="5135245"/>
            <a:ext cx="996950" cy="650240"/>
          </a:xfrm>
          <a:prstGeom prst="rect">
            <a:avLst/>
          </a:prstGeom>
          <a:noFill/>
          <a:ln>
            <a:noFill/>
          </a:ln>
          <a:effectLst/>
        </p:spPr>
        <p:txBody>
          <a:bodyPr vert="horz" wrap="square" lIns="0" tIns="12700" rIns="0" bIns="0" numCol="1" spcCol="215900" anchor="t"/>
          <a:lstStyle/>
          <a:p>
            <a:pPr marL="53340" marR="5080" indent="-41275">
              <a:lnSpc>
                <a:spcPct val="107000"/>
              </a:lnSpc>
              <a:spcBef>
                <a:spcPts val="100"/>
              </a:spcBef>
            </a:pPr>
            <a:r>
              <a:rPr sz="1900">
                <a:solidFill>
                  <a:srgbClr val="2F5699"/>
                </a:solidFill>
              </a:rPr>
              <a:t>consumer  endpoint</a:t>
            </a:r>
            <a:endParaRPr sz="1900"/>
          </a:p>
        </p:txBody>
      </p:sp>
      <p:sp>
        <p:nvSpPr>
          <p:cNvPr id="8" name="object 8"/>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0AAJcfAACoMwAAlyMAABAgAAAmAAAACAAAAP//////////"/>
              </a:ext>
            </a:extLst>
          </p:cNvSpPr>
          <p:nvPr/>
        </p:nvSpPr>
        <p:spPr>
          <a:xfrm>
            <a:off x="7477125" y="5135245"/>
            <a:ext cx="920115" cy="650240"/>
          </a:xfrm>
          <a:prstGeom prst="rect">
            <a:avLst/>
          </a:prstGeom>
          <a:noFill/>
          <a:ln>
            <a:noFill/>
          </a:ln>
          <a:effectLst/>
        </p:spPr>
        <p:txBody>
          <a:bodyPr vert="horz" wrap="square" lIns="0" tIns="12700" rIns="0" bIns="0" numCol="1" spcCol="215900" anchor="t"/>
          <a:lstStyle/>
          <a:p>
            <a:pPr marL="13335" marR="5080" indent="-1270">
              <a:lnSpc>
                <a:spcPct val="107000"/>
              </a:lnSpc>
              <a:spcBef>
                <a:spcPts val="100"/>
              </a:spcBef>
            </a:pPr>
            <a:r>
              <a:rPr sz="1900">
                <a:solidFill>
                  <a:srgbClr val="2F5699"/>
                </a:solidFill>
              </a:rPr>
              <a:t>producer  endpoint</a:t>
            </a:r>
            <a:endParaRPr sz="1900"/>
          </a:p>
        </p:txBody>
      </p:sp>
    </p:spTree>
  </p:cSld>
  <p:clrMapOvr>
    <a:masterClrMapping/>
  </p:clrMapOvr>
  <p:timing>
    <p:tnLst>
      <p:par>
        <p:cTn id="1" dur="indefinite" restart="never" nodeType="tmRoot"/>
      </p:par>
    </p:tnLst>
  </p:timing>
</p:sld>
</file>

<file path=ppt/slides/slide3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M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DCGgAAEwUAABAgAAAmAAAACAAAAH1w////////"/>
              </a:ext>
            </a:extLst>
          </p:cNvSpPr>
          <p:nvPr>
            <p:ph type="title"/>
          </p:nvPr>
        </p:nvSpPr>
        <p:spPr>
          <a:xfrm>
            <a:off x="367030" y="250825"/>
            <a:ext cx="3982720"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Endpoints,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ABBMrUsOVHsNXaW4WoSa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AjQ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gMAAIEVAADGNQAAJSYAABAAAAAmAAAACAAAAP//////////"/>
              </a:ext>
            </a:extLst>
          </p:cNvSpPr>
          <p:nvPr/>
        </p:nvSpPr>
        <p:spPr>
          <a:xfrm>
            <a:off x="588010" y="3495675"/>
            <a:ext cx="8153400" cy="2705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E0AAAAAAAAAAB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AgNAAAnQ8AABAgAAAmAAAACAAAAP//////////"/>
              </a:ext>
            </a:extLst>
          </p:cNvSpPr>
          <p:nvPr/>
        </p:nvSpPr>
        <p:spPr>
          <a:xfrm>
            <a:off x="387350" y="1235075"/>
            <a:ext cx="8086090" cy="1303020"/>
          </a:xfrm>
          <a:prstGeom prst="rect">
            <a:avLst/>
          </a:prstGeom>
          <a:noFill/>
          <a:ln>
            <a:noFill/>
          </a:ln>
          <a:effectLst/>
        </p:spPr>
        <p:txBody>
          <a:bodyPr vert="horz" wrap="square" lIns="0" tIns="13970" rIns="0" bIns="0" numCol="1" spcCol="215900" anchor="t"/>
          <a:lstStyle/>
          <a:p>
            <a:pPr marL="12700" marR="5080">
              <a:lnSpc>
                <a:spcPct val="99000"/>
              </a:lnSpc>
              <a:spcBef>
                <a:spcPts val="110"/>
              </a:spcBef>
            </a:pPr>
            <a:r>
              <a:rPr sz="2800">
                <a:solidFill>
                  <a:srgbClr val="444446"/>
                </a:solidFill>
              </a:rPr>
              <a:t>When the </a:t>
            </a:r>
            <a:r>
              <a:rPr sz="2800" b="1">
                <a:solidFill>
                  <a:srgbClr val="444446"/>
                </a:solidFill>
              </a:rPr>
              <a:t>message </a:t>
            </a:r>
            <a:r>
              <a:rPr sz="2800">
                <a:solidFill>
                  <a:srgbClr val="444446"/>
                </a:solidFill>
              </a:rPr>
              <a:t>reaches the </a:t>
            </a:r>
            <a:r>
              <a:rPr sz="2800" b="1">
                <a:solidFill>
                  <a:srgbClr val="444446"/>
                </a:solidFill>
              </a:rPr>
              <a:t>producer endpoint</a:t>
            </a:r>
            <a:r>
              <a:rPr sz="2800">
                <a:solidFill>
                  <a:srgbClr val="444446"/>
                </a:solidFill>
              </a:rPr>
              <a:t>, it  </a:t>
            </a:r>
            <a:r>
              <a:rPr sz="2800" b="1">
                <a:solidFill>
                  <a:srgbClr val="444446"/>
                </a:solidFill>
              </a:rPr>
              <a:t>exits the route </a:t>
            </a:r>
            <a:r>
              <a:rPr sz="2800">
                <a:solidFill>
                  <a:srgbClr val="444446"/>
                </a:solidFill>
              </a:rPr>
              <a:t>via the interface defined in the producer  endpoint component</a:t>
            </a:r>
            <a:endParaRPr sz="2800"/>
          </a:p>
        </p:txBody>
      </p:sp>
      <p:sp>
        <p:nvSpPr>
          <p:cNvPr id="6" name="object 9"/>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DF0D-43CA-A029-844D-B57C910372E0}" type="slidenum">
              <a:t>37</a:t>
            </a:fld>
          </a:p>
        </p:txBody>
      </p:sp>
      <p:sp>
        <p:nvSpPr>
          <p:cNvPr id="7" name="object 7"/>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8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gUAAJcfAAA9DAAAlyMAABAgAAAmAAAACAAAAP//////////"/>
              </a:ext>
            </a:extLst>
          </p:cNvSpPr>
          <p:nvPr/>
        </p:nvSpPr>
        <p:spPr>
          <a:xfrm>
            <a:off x="963930" y="5135245"/>
            <a:ext cx="1025525" cy="650240"/>
          </a:xfrm>
          <a:prstGeom prst="rect">
            <a:avLst/>
          </a:prstGeom>
          <a:noFill/>
          <a:ln>
            <a:noFill/>
          </a:ln>
          <a:effectLst/>
        </p:spPr>
        <p:txBody>
          <a:bodyPr vert="horz" wrap="square" lIns="0" tIns="12700" rIns="0" bIns="0" numCol="1" spcCol="215900" anchor="t"/>
          <a:lstStyle/>
          <a:p>
            <a:pPr marL="53340" marR="5080" indent="-41275">
              <a:lnSpc>
                <a:spcPct val="107000"/>
              </a:lnSpc>
              <a:spcBef>
                <a:spcPts val="100"/>
              </a:spcBef>
            </a:pPr>
            <a:r>
              <a:rPr sz="1900">
                <a:solidFill>
                  <a:srgbClr val="2F5699"/>
                </a:solidFill>
              </a:rPr>
              <a:t>Consumer  endpoint</a:t>
            </a:r>
            <a:endParaRPr sz="1900"/>
          </a:p>
        </p:txBody>
      </p:sp>
      <p:sp>
        <p:nvSpPr>
          <p:cNvPr id="8" name="object 8"/>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f///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0AAJcfAACmMwAAlyMAABAgAAAmAAAACAAAAP//////////"/>
              </a:ext>
            </a:extLst>
          </p:cNvSpPr>
          <p:nvPr/>
        </p:nvSpPr>
        <p:spPr>
          <a:xfrm>
            <a:off x="7477125" y="5135245"/>
            <a:ext cx="918845" cy="650240"/>
          </a:xfrm>
          <a:prstGeom prst="rect">
            <a:avLst/>
          </a:prstGeom>
          <a:noFill/>
          <a:ln>
            <a:noFill/>
          </a:ln>
          <a:effectLst/>
        </p:spPr>
        <p:txBody>
          <a:bodyPr vert="horz" wrap="square" lIns="0" tIns="12700" rIns="0" bIns="0" numCol="1" spcCol="215900" anchor="t"/>
          <a:lstStyle/>
          <a:p>
            <a:pPr marL="13335" marR="5080" indent="-1270">
              <a:lnSpc>
                <a:spcPct val="107000"/>
              </a:lnSpc>
              <a:spcBef>
                <a:spcPts val="100"/>
              </a:spcBef>
            </a:pPr>
            <a:r>
              <a:rPr sz="1900">
                <a:solidFill>
                  <a:srgbClr val="2F5699"/>
                </a:solidFill>
              </a:rPr>
              <a:t>Producer  endpoint</a:t>
            </a:r>
            <a:endParaRPr sz="1900"/>
          </a:p>
        </p:txBody>
      </p:sp>
    </p:spTree>
  </p:cSld>
  <p:clrMapOvr>
    <a:masterClrMapping/>
  </p:clrMapOvr>
  <p:timing>
    <p:tnLst>
      <p:par>
        <p:cTn id="1" dur="indefinite" restart="never" nodeType="tmRoot"/>
      </p:par>
    </p:tnLst>
  </p:timing>
</p:sld>
</file>

<file path=ppt/slides/slide3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AIAAMUGAAA2JAAApA4AAAAgAAAmAAAACAAAAP//////////"/>
              </a:ext>
            </a:extLst>
          </p:cNvSpPr>
          <p:nvPr/>
        </p:nvSpPr>
        <p:spPr>
          <a:xfrm>
            <a:off x="398780" y="1100455"/>
            <a:ext cx="5487670" cy="1279525"/>
          </a:xfrm>
          <a:prstGeom prst="rect">
            <a:avLst/>
          </a:prstGeom>
          <a:noFill/>
          <a:ln>
            <a:noFill/>
          </a:ln>
          <a:effectLst/>
        </p:spPr>
        <p:txBody>
          <a:bodyPr vert="horz" wrap="square" lIns="0" tIns="12700" rIns="0" bIns="0" numCol="1" spcCol="215900" anchor="t"/>
          <a:lstStyle/>
          <a:p>
            <a:pPr marL="12700">
              <a:lnSpc>
                <a:spcPct val="100000"/>
              </a:lnSpc>
              <a:spcBef>
                <a:spcPts val="5"/>
              </a:spcBef>
            </a:pPr>
            <a:r>
              <a:rPr sz="2800">
                <a:solidFill>
                  <a:srgbClr val="444446"/>
                </a:solidFill>
              </a:rPr>
              <a:t>In this lab, you will:</a:t>
            </a:r>
            <a:endParaRPr sz="2800"/>
          </a:p>
          <a:p>
            <a:pPr marL="527050" indent="-171450" defTabSz="449580">
              <a:lnSpc>
                <a:spcPct val="100000"/>
              </a:lnSpc>
              <a:spcBef>
                <a:spcPts val="435"/>
              </a:spcBef>
              <a:buFont typeface="Arial" pitchFamily="2" charset="0"/>
              <a:buChar char="•"/>
              <a:tabLst>
                <a:tab pos="527050" algn="l"/>
              </a:tabLst>
            </a:pPr>
            <a:r>
              <a:rPr sz="2400">
                <a:solidFill>
                  <a:srgbClr val="444446"/>
                </a:solidFill>
              </a:rPr>
              <a:t>Create your first route</a:t>
            </a:r>
            <a:endParaRPr sz="2400"/>
          </a:p>
          <a:p>
            <a:pPr marL="527050" indent="-171450" defTabSz="449580">
              <a:lnSpc>
                <a:spcPct val="100000"/>
              </a:lnSpc>
              <a:spcBef>
                <a:spcPts val="420"/>
              </a:spcBef>
              <a:buFont typeface="Arial" pitchFamily="2" charset="0"/>
              <a:buChar char="•"/>
              <a:tabLst>
                <a:tab pos="527050" algn="l"/>
              </a:tabLst>
            </a:pPr>
            <a:r>
              <a:rPr sz="2400">
                <a:solidFill>
                  <a:srgbClr val="444446"/>
                </a:solidFill>
              </a:rPr>
              <a:t>Use the File component and configure it</a:t>
            </a:r>
            <a:endParaRPr sz="2400"/>
          </a:p>
        </p:txBody>
      </p:sp>
      <p:sp>
        <p:nvSpPr>
          <p:cNvPr id="4" name="object 6"/>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A2CB-85CA-A054-844D-7301EC037226}" type="slidenum">
              <a:t>38</a:t>
            </a:fld>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DrEQAAEwUAABAgAAAmAAAACAAAAH1w////////"/>
              </a:ext>
            </a:extLst>
          </p:cNvSpPr>
          <p:nvPr>
            <p:ph type="title"/>
          </p:nvPr>
        </p:nvSpPr>
        <p:spPr>
          <a:xfrm>
            <a:off x="367030" y="250825"/>
            <a:ext cx="254571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Lab overview</a:t>
            </a:r>
            <a:endParaRPr sz="3600"/>
          </a:p>
        </p:txBody>
      </p:sp>
    </p:spTree>
  </p:cSld>
  <p:clrMapOvr>
    <a:masterClrMapping/>
  </p:clrMapOvr>
  <p:timing>
    <p:tnLst>
      <p:par>
        <p:cTn id="1" dur="indefinite" restart="never" nodeType="tmRoot"/>
      </p:par>
    </p:tnLst>
  </p:timing>
</p:sld>
</file>

<file path=ppt/slides/slide3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KIWHFvNgW1Kv5llvPi+hgU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jQAAFIBAAAnNwAA3QMAABAAAAAmAAAACAAAAP//////////"/>
              </a:ext>
            </a:extLst>
          </p:cNvSpPr>
          <p:nvPr/>
        </p:nvSpPr>
        <p:spPr>
          <a:xfrm>
            <a:off x="8515350" y="214630"/>
            <a:ext cx="450215" cy="413385"/>
          </a:xfrm>
          <a:prstGeom prst="rect">
            <a:avLst/>
          </a:prstGeom>
          <a:blipFill>
            <a:blip r:embed="rId2"/>
            <a:srcRect/>
            <a:stretch/>
          </a:blipFill>
          <a:ln>
            <a:noFill/>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LvofV0U7udGqfJn6R1NLZE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AAAAABAOAAAMCoAABAAAAAmAAAACAAAAP//////////"/>
              </a:ext>
            </a:extLst>
          </p:cNvSpPr>
          <p:nvPr/>
        </p:nvSpPr>
        <p:spPr>
          <a:xfrm>
            <a:off x="0" y="0"/>
            <a:ext cx="9144000" cy="6858000"/>
          </a:xfrm>
          <a:prstGeom prst="rect">
            <a:avLst/>
          </a:prstGeom>
          <a:blipFill>
            <a:blip r:embed="rId3"/>
            <a:srcRect/>
            <a:stretch/>
          </a:blipFill>
          <a:ln>
            <a:noFill/>
          </a:ln>
          <a:effectLst/>
        </p:spPr>
        <p:txBody>
          <a:bodyPr vert="horz" wrap="square" lIns="0" tIns="0" rIns="0" bIns="0" numCol="1" spcCol="215900" anchor="t"/>
          <a:lstStyle/>
          <a:p>
            <a:pPr/>
          </a:p>
        </p:txBody>
      </p:sp>
      <p:sp>
        <p:nvSpPr>
          <p:cNvPr id="4" name="object 23"/>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B1AZ6U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9QIAAEYTAABqFwAAzhYAABAgAAAmAAAACAAAAP//////////"/>
              </a:ext>
            </a:extLst>
          </p:cNvSpPr>
          <p:nvPr/>
        </p:nvSpPr>
        <p:spPr>
          <a:xfrm>
            <a:off x="480695" y="3133090"/>
            <a:ext cx="3325495" cy="57404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3600" b="1">
                <a:solidFill>
                  <a:srgbClr val="FFFFFF"/>
                </a:solidFill>
              </a:rPr>
              <a:t>Talend ESB Basics</a:t>
            </a:r>
            <a:endParaRPr sz="3600"/>
          </a:p>
        </p:txBody>
      </p:sp>
      <p:sp>
        <p:nvSpPr>
          <p:cNvPr id="5" name="object 2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BQMAADYaAADiEQAAnhwAABAgAAAmAAAACAAAAP//////////"/>
              </a:ext>
            </a:extLst>
          </p:cNvSpPr>
          <p:nvPr/>
        </p:nvSpPr>
        <p:spPr>
          <a:xfrm>
            <a:off x="490855" y="4260850"/>
            <a:ext cx="2416175" cy="3911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2400">
                <a:solidFill>
                  <a:srgbClr val="FFFFFF"/>
                </a:solidFill>
              </a:rPr>
              <a:t>SOAP Web Services</a:t>
            </a:r>
            <a:endParaRPr sz="2400"/>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2"/>
          <p:cNvSpPr>
            <a:extLst>
              <a:ext uri="smNativeData">
                <pr:smNativeData xmlns:pr="smNativeData" val="SMDATA_16_6hA1XR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zUAAB0oAADgNQAA0CgAABAgAAAmAAAACAAAAP//////////"/>
              </a:ext>
            </a:extLst>
          </p:cNvSpPr>
          <p:nvPr/>
        </p:nvSpPr>
        <p:spPr>
          <a:xfrm>
            <a:off x="8701405" y="6520815"/>
            <a:ext cx="56515" cy="113665"/>
          </a:xfrm>
          <a:prstGeom prst="rect">
            <a:avLst/>
          </a:prstGeom>
          <a:noFill/>
          <a:ln>
            <a:noFill/>
          </a:ln>
          <a:effectLst/>
        </p:spPr>
        <p:txBody>
          <a:bodyPr vert="horz" wrap="square" lIns="0" tIns="0" rIns="0" bIns="0" numCol="1" spcCol="215900" anchor="t"/>
          <a:lstStyle/>
          <a:p>
            <a:pPr>
              <a:lnSpc>
                <a:spcPts val="885"/>
              </a:lnSpc>
            </a:pPr>
            <a:r>
              <a:rPr sz="800">
                <a:solidFill>
                  <a:srgbClr val="2F5699"/>
                </a:solidFill>
                <a:latin typeface="Arial" pitchFamily="2" charset="0"/>
                <a:ea typeface="SimSun" pitchFamily="0" charset="0"/>
                <a:cs typeface="Times New Roman" pitchFamily="1" charset="0"/>
              </a:rPr>
              <a:t>5</a:t>
            </a:r>
            <a:endParaRPr sz="800">
              <a:latin typeface="Arial" pitchFamily="2" charset="0"/>
              <a:ea typeface="SimSun" pitchFamily="0" charset="0"/>
              <a:cs typeface="Times New Roman" pitchFamily="1" charset="0"/>
            </a:endParaRPr>
          </a:p>
        </p:txBody>
      </p:sp>
      <p:sp>
        <p:nvSpPr>
          <p:cNvPr id="3" name="object 3"/>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KIWHFvNgW1Kv5llvPi+hg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4mAf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jQAAFIBAAAnNwAA3QMAABAAAAAmAAAACAAAAP//////////"/>
              </a:ext>
            </a:extLst>
          </p:cNvSpPr>
          <p:nvPr/>
        </p:nvSpPr>
        <p:spPr>
          <a:xfrm>
            <a:off x="8515350" y="214630"/>
            <a:ext cx="450215" cy="413385"/>
          </a:xfrm>
          <a:prstGeom prst="rect">
            <a:avLst/>
          </a:prstGeom>
          <a:blipFill>
            <a:blip r:embed="rId2"/>
            <a:srcRect/>
            <a:stretch/>
          </a:blipFill>
          <a:ln>
            <a:noFill/>
          </a:ln>
          <a:effectLst/>
        </p:spPr>
        <p:txBody>
          <a:bodyPr vert="horz" wrap="square" lIns="0" tIns="0" rIns="0" bIns="0" numCol="1" spcCol="215900" anchor="t"/>
          <a:lstStyle/>
          <a:p>
            <a:pPr/>
          </a:p>
        </p:txBody>
      </p:sp>
      <p:sp>
        <p:nvSpPr>
          <p:cNvPr id="4" name="object 4"/>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LvofV0U7udGqfJn6R1NLZ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pDB/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AAAAABAOAAAMCoAABAAAAAmAAAACAAAAP//////////"/>
              </a:ext>
            </a:extLst>
          </p:cNvSpPr>
          <p:nvPr/>
        </p:nvSpPr>
        <p:spPr>
          <a:xfrm>
            <a:off x="0" y="0"/>
            <a:ext cx="9144000" cy="6858000"/>
          </a:xfrm>
          <a:prstGeom prst="rect">
            <a:avLst/>
          </a:prstGeom>
          <a:blipFill>
            <a:blip r:embed="rId3"/>
            <a:srcRect/>
            <a:stretch/>
          </a:blipFill>
          <a:ln>
            <a:noFill/>
          </a:ln>
          <a:effectLst/>
        </p:spPr>
        <p:txBody>
          <a:bodyPr vert="horz" wrap="square" lIns="0" tIns="0" rIns="0" bIns="0" numCol="1" spcCol="215900" anchor="t"/>
          <a:lstStyle/>
          <a:p>
            <a:pPr/>
          </a:p>
        </p:txBody>
      </p:sp>
      <p:sp>
        <p:nvSpPr>
          <p:cNvPr id="5" name="object 23"/>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syA/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9QIAAEYTAAAyJAAAchYAABAgAAAmAAAACAAAAP//////////"/>
              </a:ext>
            </a:extLst>
          </p:cNvSpPr>
          <p:nvPr/>
        </p:nvSpPr>
        <p:spPr>
          <a:xfrm>
            <a:off x="480695" y="3133090"/>
            <a:ext cx="5403215" cy="515620"/>
          </a:xfrm>
          <a:prstGeom prst="rect">
            <a:avLst/>
          </a:prstGeom>
          <a:noFill/>
          <a:ln>
            <a:noFill/>
          </a:ln>
          <a:effectLst/>
        </p:spPr>
        <p:txBody>
          <a:bodyPr vert="horz" wrap="square" lIns="0" tIns="12700" rIns="0" bIns="0" numCol="1" spcCol="215900" anchor="t"/>
          <a:lstStyle/>
          <a:p>
            <a:pPr marL="12700">
              <a:lnSpc>
                <a:spcPct val="100000"/>
              </a:lnSpc>
              <a:spcBef>
                <a:spcPts val="100"/>
              </a:spcBef>
              <a:defRPr>
                <a:solidFill>
                  <a:schemeClr val="bg1"/>
                </a:solidFill>
              </a:defRPr>
            </a:pPr>
            <a:r>
              <a:rPr lang="en-id" sz="3300" b="1"/>
              <a:t>Enterprise Service Bus</a:t>
            </a:r>
            <a:endParaRPr lang="en-id" sz="3300" b="1"/>
          </a:p>
        </p:txBody>
      </p:sp>
      <p:sp>
        <p:nvSpPr>
          <p:cNvPr id="6" name="object 2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IdAf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BQMAADYaAABJFwAAihwAABAgAAAmAAAACAAAAP//////////"/>
              </a:ext>
            </a:extLst>
          </p:cNvSpPr>
          <p:nvPr/>
        </p:nvSpPr>
        <p:spPr>
          <a:xfrm>
            <a:off x="490855" y="4260850"/>
            <a:ext cx="3294380" cy="3784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2400">
                <a:solidFill>
                  <a:srgbClr val="FFFFFF"/>
                </a:solidFill>
              </a:rPr>
              <a:t>Introduction to ESB</a:t>
            </a:r>
            <a:endParaRPr sz="2400"/>
          </a:p>
        </p:txBody>
      </p:sp>
    </p:spTree>
  </p:cSld>
  <p:clrMapOvr>
    <a:masterClrMapping/>
  </p:clrMapOvr>
  <p:timing>
    <p:tnLst>
      <p:par>
        <p:cTn id="1" dur="indefinite" restart="never" nodeType="tmRoot"/>
      </p:par>
    </p:tnLst>
  </p:timing>
</p:sld>
</file>

<file path=ppt/slides/slide4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B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CFNQAAhSIAABAgAAAmAAAACAAAAP//////////"/>
              </a:ext>
            </a:extLst>
          </p:cNvSpPr>
          <p:nvPr/>
        </p:nvSpPr>
        <p:spPr>
          <a:xfrm>
            <a:off x="387350" y="1235075"/>
            <a:ext cx="8312785" cy="4376420"/>
          </a:xfrm>
          <a:prstGeom prst="rect">
            <a:avLst/>
          </a:prstGeom>
          <a:noFill/>
          <a:ln>
            <a:noFill/>
          </a:ln>
          <a:effectLst/>
        </p:spPr>
        <p:txBody>
          <a:bodyPr vert="horz" wrap="square" lIns="0" tIns="13970" rIns="0" bIns="0" numCol="1" spcCol="215900" anchor="t"/>
          <a:lstStyle/>
          <a:p>
            <a:pPr marL="184150" marR="5080" indent="-171450" defTabSz="914400">
              <a:lnSpc>
                <a:spcPct val="99000"/>
              </a:lnSpc>
              <a:spcBef>
                <a:spcPts val="110"/>
              </a:spcBef>
              <a:buFont typeface="Arial" pitchFamily="2" charset="0"/>
              <a:buChar char="•"/>
              <a:tabLst>
                <a:tab pos="184150" algn="l"/>
              </a:tabLst>
            </a:pPr>
            <a:r>
              <a:rPr sz="2800">
                <a:solidFill>
                  <a:srgbClr val="444446"/>
                </a:solidFill>
              </a:rPr>
              <a:t>SOAP web services expose operations on a server. These  operations can be called remotely by sending an XML-  formatted query.</a:t>
            </a:r>
            <a:endParaRPr sz="2800"/>
          </a:p>
          <a:p>
            <a:pPr marL="184150" marR="393065" indent="-171450" defTabSz="914400">
              <a:lnSpc>
                <a:spcPct val="101000"/>
              </a:lnSpc>
              <a:spcBef>
                <a:spcPts val="2000"/>
              </a:spcBef>
              <a:buFont typeface="Arial" pitchFamily="2" charset="0"/>
              <a:buChar char="•"/>
              <a:tabLst>
                <a:tab pos="184150" algn="l"/>
              </a:tabLst>
            </a:pPr>
            <a:r>
              <a:rPr sz="2800">
                <a:solidFill>
                  <a:srgbClr val="444446"/>
                </a:solidFill>
              </a:rPr>
              <a:t>The SOAP protocol usually uses HTTP as the transport  layer.</a:t>
            </a:r>
            <a:endParaRPr sz="2800"/>
          </a:p>
          <a:p>
            <a:pPr marL="184150" marR="433070" indent="-171450" defTabSz="914400">
              <a:lnSpc>
                <a:spcPct val="100000"/>
              </a:lnSpc>
              <a:spcBef>
                <a:spcPts val="1930"/>
              </a:spcBef>
              <a:buFont typeface="Arial" pitchFamily="2" charset="0"/>
              <a:buChar char="•"/>
              <a:tabLst>
                <a:tab pos="184150" algn="l"/>
              </a:tabLst>
            </a:pPr>
            <a:r>
              <a:rPr sz="2800">
                <a:solidFill>
                  <a:srgbClr val="444446"/>
                </a:solidFill>
              </a:rPr>
              <a:t>All SOAP services declare a WSDL (Web Services  Definition Language) file. This file defines all available  operations, along with their request and response  message formats.</a:t>
            </a:r>
            <a:endParaRPr sz="2800"/>
          </a:p>
        </p:txBody>
      </p:sp>
      <p:sp>
        <p:nvSpPr>
          <p:cNvPr id="4" name="object 6"/>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jQAAAkoAAAMNgAA5CgAABAgAAAmAAAACAAAAP//////////"/>
              </a:ext>
            </a:extLst>
          </p:cNvSpPr>
          <p:nvPr/>
        </p:nvSpPr>
        <p:spPr>
          <a:xfrm>
            <a:off x="8558530" y="6508115"/>
            <a:ext cx="227330" cy="139065"/>
          </a:xfrm>
          <a:prstGeom prst="rect">
            <a:avLst/>
          </a:prstGeom>
          <a:noFill/>
          <a:ln>
            <a:noFill/>
          </a:ln>
          <a:effectLst/>
        </p:spPr>
        <p:txBody>
          <a:bodyPr vert="horz" wrap="square" lIns="0" tIns="3175" rIns="0" bIns="0" numCol="1" spcCol="215900" anchor="t"/>
          <a:lstStyle/>
          <a:p>
            <a:pPr marL="25400">
              <a:lnSpc>
                <a:spcPct val="100000"/>
              </a:lnSpc>
              <a:spcBef>
                <a:spcPts val="25"/>
              </a:spcBef>
            </a:pPr>
            <a:fld id="{27F5A9C9-87CA-A05F-844D-710AE7037224}" type="slidenum">
              <a:rPr sz="800">
                <a:solidFill>
                  <a:srgbClr val="2F5699"/>
                </a:solidFill>
                <a:latin typeface="Arial" pitchFamily="2" charset="0"/>
                <a:ea typeface="SimSun" pitchFamily="0" charset="0"/>
                <a:cs typeface="Times New Roman" pitchFamily="1" charset="0"/>
              </a:rPr>
              <a:t>40</a:t>
            </a:fld>
            <a:endParaRPr sz="800">
              <a:latin typeface="Arial" pitchFamily="2" charset="0"/>
              <a:ea typeface="SimSun" pitchFamily="0" charset="0"/>
              <a:cs typeface="Times New Roman" pitchFamily="1" charset="0"/>
            </a:endParaRPr>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BkGAAAEwUAABAgAAAmAAAACAAAAH1w////////"/>
              </a:ext>
            </a:extLst>
          </p:cNvSpPr>
          <p:nvPr>
            <p:ph type="title"/>
          </p:nvPr>
        </p:nvSpPr>
        <p:spPr>
          <a:xfrm>
            <a:off x="367030" y="250825"/>
            <a:ext cx="3597910"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SOAP web services</a:t>
            </a:r>
            <a:endParaRPr sz="3600"/>
          </a:p>
        </p:txBody>
      </p:sp>
    </p:spTree>
  </p:cSld>
  <p:clrMapOvr>
    <a:masterClrMapping/>
  </p:clrMapOvr>
  <p:timing>
    <p:tnLst>
      <p:par>
        <p:cTn id="1" dur="indefinite" restart="never" nodeType="tmRoot"/>
      </p:par>
    </p:tnLst>
  </p:timing>
</p:sld>
</file>

<file path=ppt/slides/slide4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Gn6TFhmcVJlp8oQNnD/Rg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ykAAMANAAC7MAAABBUAABAAAAAmAAAACAAAAP//////////"/>
              </a:ext>
            </a:extLst>
          </p:cNvSpPr>
          <p:nvPr/>
        </p:nvSpPr>
        <p:spPr>
          <a:xfrm>
            <a:off x="6740525" y="2235200"/>
            <a:ext cx="1181100" cy="1181100"/>
          </a:xfrm>
          <a:prstGeom prst="rect">
            <a:avLst/>
          </a:prstGeom>
          <a:blipFill>
            <a:blip r:embed="rId2"/>
            <a:srcRect/>
            <a:stretch/>
          </a:blipFill>
          <a:ln>
            <a:noFill/>
          </a:ln>
          <a:effectLst/>
        </p:spPr>
        <p:txBody>
          <a:bodyPr vert="horz" wrap="square" lIns="0" tIns="0" rIns="0" bIns="0" numCol="1" spcCol="215900" anchor="t"/>
          <a:lstStyle/>
          <a:p>
            <a:pPr/>
          </a:p>
        </p:txBody>
      </p:sp>
      <p:sp>
        <p:nvSpPr>
          <p:cNvPr id="4"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3IwAAEwUAABAgAAAmAAAACAAAAH1w////////"/>
              </a:ext>
            </a:extLst>
          </p:cNvSpPr>
          <p:nvPr>
            <p:ph type="title"/>
          </p:nvPr>
        </p:nvSpPr>
        <p:spPr>
          <a:xfrm>
            <a:off x="367030" y="250825"/>
            <a:ext cx="5438775"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SOAP web services: example</a:t>
            </a:r>
            <a:endParaRPr sz="3600"/>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bhUAAJMVAAACLAAA1iEAABAAAAAmAAAACAAAAP//////////"/>
              </a:ext>
            </a:extLst>
          </p:cNvSpPr>
          <p:nvPr/>
        </p:nvSpPr>
        <p:spPr>
          <a:xfrm>
            <a:off x="3483610" y="3507105"/>
            <a:ext cx="3670300" cy="1993265"/>
          </a:xfrm>
          <a:custGeom>
            <a:avLst/>
            <a:gdLst/>
            <a:ahLst/>
            <a:cxnLst/>
            <a:rect l="0" t="0" r="3670300" b="1993265"/>
            <a:pathLst>
              <a:path w="3670300" h="1993265">
                <a:moveTo>
                  <a:pt x="3670130" y="352327"/>
                </a:moveTo>
                <a:lnTo>
                  <a:pt x="0" y="352327"/>
                </a:lnTo>
                <a:lnTo>
                  <a:pt x="0" y="1992803"/>
                </a:lnTo>
                <a:lnTo>
                  <a:pt x="3670130" y="1992803"/>
                </a:lnTo>
                <a:lnTo>
                  <a:pt x="3670130" y="352327"/>
                </a:lnTo>
                <a:close/>
              </a:path>
              <a:path w="3670300" h="1993265">
                <a:moveTo>
                  <a:pt x="3291376" y="0"/>
                </a:moveTo>
                <a:lnTo>
                  <a:pt x="2140838" y="352327"/>
                </a:lnTo>
                <a:lnTo>
                  <a:pt x="3058413" y="352327"/>
                </a:lnTo>
                <a:lnTo>
                  <a:pt x="3291376" y="0"/>
                </a:lnTo>
                <a:close/>
              </a:path>
            </a:pathLst>
          </a:custGeom>
          <a:solidFill>
            <a:srgbClr val="2F5699"/>
          </a:solid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bhUAAJMVAAACLAAA1iEAABAAAAAmAAAACAAAAP//////////"/>
              </a:ext>
            </a:extLst>
          </p:cNvSpPr>
          <p:nvPr/>
        </p:nvSpPr>
        <p:spPr>
          <a:xfrm>
            <a:off x="3483610" y="3507105"/>
            <a:ext cx="3670300" cy="1993265"/>
          </a:xfrm>
          <a:custGeom>
            <a:avLst/>
            <a:gdLst/>
            <a:ahLst/>
            <a:cxnLst/>
            <a:rect l="0" t="0" r="3670300" b="1993265"/>
            <a:pathLst>
              <a:path w="3670300" h="1993265">
                <a:moveTo>
                  <a:pt x="0" y="352327"/>
                </a:moveTo>
                <a:lnTo>
                  <a:pt x="2140838" y="352327"/>
                </a:lnTo>
                <a:lnTo>
                  <a:pt x="3291376" y="0"/>
                </a:lnTo>
                <a:lnTo>
                  <a:pt x="3058413" y="352327"/>
                </a:lnTo>
                <a:lnTo>
                  <a:pt x="3670130" y="352327"/>
                </a:lnTo>
                <a:lnTo>
                  <a:pt x="3670130" y="625756"/>
                </a:lnTo>
                <a:lnTo>
                  <a:pt x="3670130" y="1035851"/>
                </a:lnTo>
                <a:lnTo>
                  <a:pt x="3670130" y="1992803"/>
                </a:lnTo>
                <a:lnTo>
                  <a:pt x="3058413" y="1992803"/>
                </a:lnTo>
                <a:lnTo>
                  <a:pt x="2140838" y="1992803"/>
                </a:lnTo>
                <a:lnTo>
                  <a:pt x="0" y="1992803"/>
                </a:lnTo>
                <a:lnTo>
                  <a:pt x="0" y="1035851"/>
                </a:lnTo>
                <a:lnTo>
                  <a:pt x="0" y="625756"/>
                </a:lnTo>
                <a:lnTo>
                  <a:pt x="0" y="352327"/>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ZAAAAE0AAAAAAAAAAB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RYAABEZAAAcKwAAUSAAABAgAAAmAAAACAAAAP//////////"/>
              </a:ext>
            </a:extLst>
          </p:cNvSpPr>
          <p:nvPr/>
        </p:nvSpPr>
        <p:spPr>
          <a:xfrm>
            <a:off x="3630295" y="4074795"/>
            <a:ext cx="3377565" cy="1178560"/>
          </a:xfrm>
          <a:prstGeom prst="rect">
            <a:avLst/>
          </a:prstGeom>
          <a:noFill/>
          <a:ln>
            <a:noFill/>
          </a:ln>
          <a:effectLst/>
        </p:spPr>
        <p:txBody>
          <a:bodyPr vert="horz" wrap="square" lIns="0" tIns="13970" rIns="0" bIns="0" numCol="1" spcCol="215900" anchor="t"/>
          <a:lstStyle/>
          <a:p>
            <a:pPr marL="12700" marR="5080" algn="ctr">
              <a:lnSpc>
                <a:spcPct val="99000"/>
              </a:lnSpc>
              <a:spcBef>
                <a:spcPts val="110"/>
              </a:spcBef>
            </a:pPr>
            <a:r>
              <a:rPr sz="1900">
                <a:solidFill>
                  <a:srgbClr val="FFFFFF"/>
                </a:solidFill>
              </a:rPr>
              <a:t>A Talend runtime server exposes a  SOAP web service on the Internet.  This service can place an order in  an e-commerce system.</a:t>
            </a:r>
            <a:endParaRPr sz="1900"/>
          </a:p>
        </p:txBody>
      </p:sp>
      <p:sp>
        <p:nvSpPr>
          <p:cNvPr id="8" name="object 9"/>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jQAAAkoAAAMNgAA5CgAABAgAAAmAAAACAAAAP//////////"/>
              </a:ext>
            </a:extLst>
          </p:cNvSpPr>
          <p:nvPr/>
        </p:nvSpPr>
        <p:spPr>
          <a:xfrm>
            <a:off x="8558530" y="6508115"/>
            <a:ext cx="227330" cy="139065"/>
          </a:xfrm>
          <a:prstGeom prst="rect">
            <a:avLst/>
          </a:prstGeom>
          <a:noFill/>
          <a:ln>
            <a:noFill/>
          </a:ln>
          <a:effectLst/>
        </p:spPr>
        <p:txBody>
          <a:bodyPr vert="horz" wrap="square" lIns="0" tIns="3175" rIns="0" bIns="0" numCol="1" spcCol="215900" anchor="t"/>
          <a:lstStyle/>
          <a:p>
            <a:pPr marL="25400">
              <a:lnSpc>
                <a:spcPct val="100000"/>
              </a:lnSpc>
              <a:spcBef>
                <a:spcPts val="25"/>
              </a:spcBef>
            </a:pPr>
            <a:fld id="{27F58F86-C8CA-A079-844D-3E2CC103726B}" type="slidenum">
              <a:rPr sz="800">
                <a:solidFill>
                  <a:srgbClr val="2F5699"/>
                </a:solidFill>
                <a:latin typeface="Arial" pitchFamily="2" charset="0"/>
                <a:ea typeface="SimSun" pitchFamily="0" charset="0"/>
                <a:cs typeface="Times New Roman" pitchFamily="1" charset="0"/>
              </a:rPr>
              <a:t>41</a:t>
            </a:fld>
            <a:endParaRPr sz="800">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4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BbMAAAEwUAABAgAAAmAAAACAAAAH1w////////"/>
              </a:ext>
            </a:extLst>
          </p:cNvSpPr>
          <p:nvPr>
            <p:ph type="title"/>
          </p:nvPr>
        </p:nvSpPr>
        <p:spPr>
          <a:xfrm>
            <a:off x="367030" y="250825"/>
            <a:ext cx="7493635"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SOAP web services: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CIor72JLtJo4r12vltXQo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gYAAMANAAAmDgAABBUAABAAAAAmAAAACAAAAP//////////"/>
              </a:ext>
            </a:extLst>
          </p:cNvSpPr>
          <p:nvPr/>
        </p:nvSpPr>
        <p:spPr>
          <a:xfrm>
            <a:off x="1118870" y="2235200"/>
            <a:ext cx="1181100" cy="1181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Gn6TFhmcVJlp8oQNnD/Rg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ykAAMANAAC7MAAABBUAABAAAAAmAAAACAAAAP//////////"/>
              </a:ext>
            </a:extLst>
          </p:cNvSpPr>
          <p:nvPr/>
        </p:nvSpPr>
        <p:spPr>
          <a:xfrm>
            <a:off x="6740525" y="2235200"/>
            <a:ext cx="1181100" cy="1181100"/>
          </a:xfrm>
          <a:prstGeom prst="rect">
            <a:avLst/>
          </a:prstGeom>
          <a:blipFill>
            <a:blip r:embed="rId3"/>
            <a:srcRect/>
            <a:stretch/>
          </a:blip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bAsAAKgVAACvHwAAfyIAABAAAAAmAAAACAAAAP//////////"/>
              </a:ext>
            </a:extLst>
          </p:cNvSpPr>
          <p:nvPr/>
        </p:nvSpPr>
        <p:spPr>
          <a:xfrm>
            <a:off x="1856740" y="3520440"/>
            <a:ext cx="3293745" cy="2087245"/>
          </a:xfrm>
          <a:custGeom>
            <a:avLst/>
            <a:gdLst/>
            <a:ahLst/>
            <a:cxnLst/>
            <a:rect l="0" t="0" r="3293745" b="2087245"/>
            <a:pathLst>
              <a:path w="3293745" h="2087245">
                <a:moveTo>
                  <a:pt x="3293592" y="446438"/>
                </a:moveTo>
                <a:lnTo>
                  <a:pt x="0" y="446438"/>
                </a:lnTo>
                <a:lnTo>
                  <a:pt x="0" y="2086955"/>
                </a:lnTo>
                <a:lnTo>
                  <a:pt x="3293592" y="2086955"/>
                </a:lnTo>
                <a:lnTo>
                  <a:pt x="3293592" y="446438"/>
                </a:lnTo>
                <a:close/>
              </a:path>
              <a:path w="3293745" h="2087245">
                <a:moveTo>
                  <a:pt x="347215" y="0"/>
                </a:moveTo>
                <a:lnTo>
                  <a:pt x="548957" y="446438"/>
                </a:lnTo>
                <a:lnTo>
                  <a:pt x="1372241" y="446438"/>
                </a:lnTo>
                <a:lnTo>
                  <a:pt x="347215" y="0"/>
                </a:lnTo>
                <a:close/>
              </a:path>
            </a:pathLst>
          </a:custGeom>
          <a:solidFill>
            <a:srgbClr val="2F5699"/>
          </a:solidFill>
          <a:ln>
            <a:noFill/>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bAsAAKgVAACvHwAAfyIAABAAAAAmAAAACAAAAP//////////"/>
              </a:ext>
            </a:extLst>
          </p:cNvSpPr>
          <p:nvPr/>
        </p:nvSpPr>
        <p:spPr>
          <a:xfrm>
            <a:off x="1856740" y="3520440"/>
            <a:ext cx="3293745" cy="2087245"/>
          </a:xfrm>
          <a:custGeom>
            <a:avLst/>
            <a:gdLst/>
            <a:ahLst/>
            <a:cxnLst/>
            <a:rect l="0" t="0" r="3293745" b="2087245"/>
            <a:pathLst>
              <a:path w="3293745" h="2087245">
                <a:moveTo>
                  <a:pt x="0" y="446438"/>
                </a:moveTo>
                <a:lnTo>
                  <a:pt x="548957" y="446438"/>
                </a:lnTo>
                <a:lnTo>
                  <a:pt x="347215" y="0"/>
                </a:lnTo>
                <a:lnTo>
                  <a:pt x="1372241" y="446438"/>
                </a:lnTo>
                <a:lnTo>
                  <a:pt x="3293592" y="446438"/>
                </a:lnTo>
                <a:lnTo>
                  <a:pt x="3293592" y="719809"/>
                </a:lnTo>
                <a:lnTo>
                  <a:pt x="3293592" y="1130011"/>
                </a:lnTo>
                <a:lnTo>
                  <a:pt x="3293592" y="2086955"/>
                </a:lnTo>
                <a:lnTo>
                  <a:pt x="1372241" y="2086955"/>
                </a:lnTo>
                <a:lnTo>
                  <a:pt x="548957" y="2086955"/>
                </a:lnTo>
                <a:lnTo>
                  <a:pt x="0" y="2086955"/>
                </a:lnTo>
                <a:lnTo>
                  <a:pt x="0" y="1130011"/>
                </a:lnTo>
                <a:lnTo>
                  <a:pt x="0" y="719809"/>
                </a:lnTo>
                <a:lnTo>
                  <a:pt x="0" y="446438"/>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8" name="object 9"/>
          <p:cNvSpPr>
            <a:extLst>
              <a:ext uri="smNativeData">
                <pr:smNativeData xmlns:pr="smNativeData" val="SMDATA_16_6hA1XRMAAAAlAAAAZAAAAE0AAAAAAAAAAB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QwAALsZAAB7HgAA+yAAABAgAAAmAAAACAAAAP//////////"/>
              </a:ext>
            </a:extLst>
          </p:cNvSpPr>
          <p:nvPr/>
        </p:nvSpPr>
        <p:spPr>
          <a:xfrm>
            <a:off x="2050415" y="4182745"/>
            <a:ext cx="2904490" cy="1178560"/>
          </a:xfrm>
          <a:prstGeom prst="rect">
            <a:avLst/>
          </a:prstGeom>
          <a:noFill/>
          <a:ln>
            <a:noFill/>
          </a:ln>
          <a:effectLst/>
        </p:spPr>
        <p:txBody>
          <a:bodyPr vert="horz" wrap="square" lIns="0" tIns="13970" rIns="0" bIns="0" numCol="1" spcCol="215900" anchor="t"/>
          <a:lstStyle/>
          <a:p>
            <a:pPr marL="12700" marR="5080" indent="1270" algn="ctr">
              <a:lnSpc>
                <a:spcPct val="99000"/>
              </a:lnSpc>
              <a:spcBef>
                <a:spcPts val="110"/>
              </a:spcBef>
            </a:pPr>
            <a:r>
              <a:rPr sz="1900">
                <a:solidFill>
                  <a:srgbClr val="FFFFFF"/>
                </a:solidFill>
              </a:rPr>
              <a:t>This web service-client  machine needs to place an  order by sending a request to  the SOAP service</a:t>
            </a:r>
            <a:endParaRPr sz="1900"/>
          </a:p>
        </p:txBody>
      </p:sp>
      <p:sp>
        <p:nvSpPr>
          <p:cNvPr id="9" name="object 10"/>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jQAAAkoAAAMNgAA5CgAABAgAAAmAAAACAAAAP//////////"/>
              </a:ext>
            </a:extLst>
          </p:cNvSpPr>
          <p:nvPr/>
        </p:nvSpPr>
        <p:spPr>
          <a:xfrm>
            <a:off x="8558530" y="6508115"/>
            <a:ext cx="227330" cy="139065"/>
          </a:xfrm>
          <a:prstGeom prst="rect">
            <a:avLst/>
          </a:prstGeom>
          <a:noFill/>
          <a:ln>
            <a:noFill/>
          </a:ln>
          <a:effectLst/>
        </p:spPr>
        <p:txBody>
          <a:bodyPr vert="horz" wrap="square" lIns="0" tIns="3175" rIns="0" bIns="0" numCol="1" spcCol="215900" anchor="t"/>
          <a:lstStyle/>
          <a:p>
            <a:pPr marL="25400">
              <a:lnSpc>
                <a:spcPct val="100000"/>
              </a:lnSpc>
              <a:spcBef>
                <a:spcPts val="25"/>
              </a:spcBef>
            </a:pPr>
            <a:fld id="{27F5FDC3-8DCA-A00B-844D-7B5EB303722E}" type="slidenum">
              <a:rPr sz="800">
                <a:solidFill>
                  <a:srgbClr val="2F5699"/>
                </a:solidFill>
                <a:latin typeface="Arial" pitchFamily="2" charset="0"/>
                <a:ea typeface="SimSun" pitchFamily="0" charset="0"/>
                <a:cs typeface="Times New Roman" pitchFamily="1" charset="0"/>
              </a:rPr>
              <a:t>42</a:t>
            </a:fld>
            <a:endParaRPr sz="800">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4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BbMAAAEwUAABAgAAAmAAAACAAAAH1w////////"/>
              </a:ext>
            </a:extLst>
          </p:cNvSpPr>
          <p:nvPr>
            <p:ph type="title"/>
          </p:nvPr>
        </p:nvSpPr>
        <p:spPr>
          <a:xfrm>
            <a:off x="367030" y="250825"/>
            <a:ext cx="7493635"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SOAP web services: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CIor72JLtJo4r12vltXQo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gYAAMANAAAmDgAABBUAABAAAAAmAAAACAAAAP//////////"/>
              </a:ext>
            </a:extLst>
          </p:cNvSpPr>
          <p:nvPr/>
        </p:nvSpPr>
        <p:spPr>
          <a:xfrm>
            <a:off x="1118870" y="2235200"/>
            <a:ext cx="1181100" cy="1181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Gn6TFhmcVJlp8oQNnD/Rg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ykAAMANAAC7MAAABBUAABAAAAAmAAAACAAAAP//////////"/>
              </a:ext>
            </a:extLst>
          </p:cNvSpPr>
          <p:nvPr/>
        </p:nvSpPr>
        <p:spPr>
          <a:xfrm>
            <a:off x="6740525" y="2235200"/>
            <a:ext cx="1181100" cy="1181100"/>
          </a:xfrm>
          <a:prstGeom prst="rect">
            <a:avLst/>
          </a:prstGeom>
          <a:blipFill>
            <a:blip r:embed="rId3"/>
            <a:srcRect/>
            <a:stretch/>
          </a:blip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Jg4AABcRAAB3KQAArREAABAAAAAmAAAACAAAAP//////////"/>
              </a:ext>
            </a:extLst>
          </p:cNvSpPr>
          <p:nvPr/>
        </p:nvSpPr>
        <p:spPr>
          <a:xfrm>
            <a:off x="2299970" y="2778125"/>
            <a:ext cx="4440555" cy="95250"/>
          </a:xfrm>
          <a:custGeom>
            <a:avLst/>
            <a:gdLst/>
            <a:ahLst/>
            <a:cxnLst/>
            <a:rect l="0" t="0" r="4440555" b="95250"/>
            <a:pathLst>
              <a:path w="4440555" h="95250">
                <a:moveTo>
                  <a:pt x="4127454" y="31750"/>
                </a:moveTo>
                <a:lnTo>
                  <a:pt x="4000405" y="31750"/>
                </a:lnTo>
                <a:lnTo>
                  <a:pt x="4000405" y="63500"/>
                </a:lnTo>
                <a:lnTo>
                  <a:pt x="4127454" y="63500"/>
                </a:lnTo>
                <a:lnTo>
                  <a:pt x="4127454" y="31750"/>
                </a:lnTo>
                <a:close/>
              </a:path>
              <a:path w="4440555" h="95250">
                <a:moveTo>
                  <a:pt x="3905221" y="31750"/>
                </a:moveTo>
                <a:lnTo>
                  <a:pt x="3778172" y="31750"/>
                </a:lnTo>
                <a:lnTo>
                  <a:pt x="3778172" y="63500"/>
                </a:lnTo>
                <a:lnTo>
                  <a:pt x="3905221" y="63500"/>
                </a:lnTo>
                <a:lnTo>
                  <a:pt x="3905221" y="31750"/>
                </a:lnTo>
                <a:close/>
              </a:path>
              <a:path w="4440555" h="95250">
                <a:moveTo>
                  <a:pt x="3682988" y="31750"/>
                </a:moveTo>
                <a:lnTo>
                  <a:pt x="3555938" y="31750"/>
                </a:lnTo>
                <a:lnTo>
                  <a:pt x="3555938" y="63500"/>
                </a:lnTo>
                <a:lnTo>
                  <a:pt x="3682988" y="63500"/>
                </a:lnTo>
                <a:lnTo>
                  <a:pt x="3682988" y="31750"/>
                </a:lnTo>
                <a:close/>
              </a:path>
              <a:path w="4440555" h="95250">
                <a:moveTo>
                  <a:pt x="3460754" y="31750"/>
                </a:moveTo>
                <a:lnTo>
                  <a:pt x="3333705" y="31750"/>
                </a:lnTo>
                <a:lnTo>
                  <a:pt x="3333705" y="63500"/>
                </a:lnTo>
                <a:lnTo>
                  <a:pt x="3460754" y="63500"/>
                </a:lnTo>
                <a:lnTo>
                  <a:pt x="3460754" y="31750"/>
                </a:lnTo>
                <a:close/>
              </a:path>
              <a:path w="4440555" h="95250">
                <a:moveTo>
                  <a:pt x="3238521" y="31750"/>
                </a:moveTo>
                <a:lnTo>
                  <a:pt x="3111472" y="31750"/>
                </a:lnTo>
                <a:lnTo>
                  <a:pt x="3111472" y="63500"/>
                </a:lnTo>
                <a:lnTo>
                  <a:pt x="3238521" y="63500"/>
                </a:lnTo>
                <a:lnTo>
                  <a:pt x="3238521" y="31750"/>
                </a:lnTo>
                <a:close/>
              </a:path>
              <a:path w="4440555" h="95250">
                <a:moveTo>
                  <a:pt x="3016288" y="31750"/>
                </a:moveTo>
                <a:lnTo>
                  <a:pt x="2889238" y="31750"/>
                </a:lnTo>
                <a:lnTo>
                  <a:pt x="2889238" y="63500"/>
                </a:lnTo>
                <a:lnTo>
                  <a:pt x="3016288" y="63500"/>
                </a:lnTo>
                <a:lnTo>
                  <a:pt x="3016288" y="31750"/>
                </a:lnTo>
                <a:close/>
              </a:path>
              <a:path w="4440555" h="95250">
                <a:moveTo>
                  <a:pt x="2794054" y="31750"/>
                </a:moveTo>
                <a:lnTo>
                  <a:pt x="2667005" y="31750"/>
                </a:lnTo>
                <a:lnTo>
                  <a:pt x="2667005" y="63500"/>
                </a:lnTo>
                <a:lnTo>
                  <a:pt x="2794054" y="63500"/>
                </a:lnTo>
                <a:lnTo>
                  <a:pt x="2794054" y="31750"/>
                </a:lnTo>
                <a:close/>
              </a:path>
              <a:path w="4440555" h="95250">
                <a:moveTo>
                  <a:pt x="2571821" y="31750"/>
                </a:moveTo>
                <a:lnTo>
                  <a:pt x="2444772" y="31750"/>
                </a:lnTo>
                <a:lnTo>
                  <a:pt x="2444772" y="63500"/>
                </a:lnTo>
                <a:lnTo>
                  <a:pt x="2571821" y="63500"/>
                </a:lnTo>
                <a:lnTo>
                  <a:pt x="2571821" y="31750"/>
                </a:lnTo>
                <a:close/>
              </a:path>
              <a:path w="4440555" h="95250">
                <a:moveTo>
                  <a:pt x="2349588" y="31750"/>
                </a:moveTo>
                <a:lnTo>
                  <a:pt x="2222538" y="31750"/>
                </a:lnTo>
                <a:lnTo>
                  <a:pt x="2222538" y="63500"/>
                </a:lnTo>
                <a:lnTo>
                  <a:pt x="2349588" y="63500"/>
                </a:lnTo>
                <a:lnTo>
                  <a:pt x="2349588" y="31750"/>
                </a:lnTo>
                <a:close/>
              </a:path>
              <a:path w="4440555" h="95250">
                <a:moveTo>
                  <a:pt x="2127149" y="31750"/>
                </a:moveTo>
                <a:lnTo>
                  <a:pt x="2000305" y="31750"/>
                </a:lnTo>
                <a:lnTo>
                  <a:pt x="2000305" y="63500"/>
                </a:lnTo>
                <a:lnTo>
                  <a:pt x="2127149" y="63500"/>
                </a:lnTo>
                <a:lnTo>
                  <a:pt x="2127149" y="31750"/>
                </a:lnTo>
                <a:close/>
              </a:path>
              <a:path w="4440555" h="95250">
                <a:moveTo>
                  <a:pt x="1904915" y="31750"/>
                </a:moveTo>
                <a:lnTo>
                  <a:pt x="1778072" y="31750"/>
                </a:lnTo>
                <a:lnTo>
                  <a:pt x="1778072" y="63500"/>
                </a:lnTo>
                <a:lnTo>
                  <a:pt x="1904915" y="63500"/>
                </a:lnTo>
                <a:lnTo>
                  <a:pt x="1904915" y="31750"/>
                </a:lnTo>
                <a:close/>
              </a:path>
              <a:path w="4440555" h="95250">
                <a:moveTo>
                  <a:pt x="1682682" y="31750"/>
                </a:moveTo>
                <a:lnTo>
                  <a:pt x="1555838" y="31750"/>
                </a:lnTo>
                <a:lnTo>
                  <a:pt x="1555838" y="63500"/>
                </a:lnTo>
                <a:lnTo>
                  <a:pt x="1682682" y="63500"/>
                </a:lnTo>
                <a:lnTo>
                  <a:pt x="1682682" y="31750"/>
                </a:lnTo>
                <a:close/>
              </a:path>
              <a:path w="4440555" h="95250">
                <a:moveTo>
                  <a:pt x="1460449" y="31750"/>
                </a:moveTo>
                <a:lnTo>
                  <a:pt x="1333399" y="31750"/>
                </a:lnTo>
                <a:lnTo>
                  <a:pt x="1333399" y="63500"/>
                </a:lnTo>
                <a:lnTo>
                  <a:pt x="1460449" y="63500"/>
                </a:lnTo>
                <a:lnTo>
                  <a:pt x="1460449" y="31750"/>
                </a:lnTo>
                <a:close/>
              </a:path>
              <a:path w="4440555" h="95250">
                <a:moveTo>
                  <a:pt x="1238215" y="31750"/>
                </a:moveTo>
                <a:lnTo>
                  <a:pt x="1111166" y="31750"/>
                </a:lnTo>
                <a:lnTo>
                  <a:pt x="1111166" y="63500"/>
                </a:lnTo>
                <a:lnTo>
                  <a:pt x="1238215" y="63500"/>
                </a:lnTo>
                <a:lnTo>
                  <a:pt x="1238215" y="31750"/>
                </a:lnTo>
                <a:close/>
              </a:path>
              <a:path w="4440555" h="95250">
                <a:moveTo>
                  <a:pt x="1015982" y="31750"/>
                </a:moveTo>
                <a:lnTo>
                  <a:pt x="888933" y="31750"/>
                </a:lnTo>
                <a:lnTo>
                  <a:pt x="888933" y="63500"/>
                </a:lnTo>
                <a:lnTo>
                  <a:pt x="1015982" y="63500"/>
                </a:lnTo>
                <a:lnTo>
                  <a:pt x="1015982" y="31750"/>
                </a:lnTo>
                <a:close/>
              </a:path>
              <a:path w="4440555" h="95250">
                <a:moveTo>
                  <a:pt x="793749" y="31750"/>
                </a:moveTo>
                <a:lnTo>
                  <a:pt x="666699" y="31750"/>
                </a:lnTo>
                <a:lnTo>
                  <a:pt x="666699" y="63500"/>
                </a:lnTo>
                <a:lnTo>
                  <a:pt x="793749" y="63500"/>
                </a:lnTo>
                <a:lnTo>
                  <a:pt x="793749" y="31750"/>
                </a:lnTo>
                <a:close/>
              </a:path>
              <a:path w="4440555" h="95250">
                <a:moveTo>
                  <a:pt x="571515" y="31750"/>
                </a:moveTo>
                <a:lnTo>
                  <a:pt x="444466" y="31750"/>
                </a:lnTo>
                <a:lnTo>
                  <a:pt x="444466" y="63500"/>
                </a:lnTo>
                <a:lnTo>
                  <a:pt x="571515" y="63500"/>
                </a:lnTo>
                <a:lnTo>
                  <a:pt x="571515" y="31750"/>
                </a:lnTo>
                <a:close/>
              </a:path>
              <a:path w="4440555" h="95250">
                <a:moveTo>
                  <a:pt x="349282" y="31750"/>
                </a:moveTo>
                <a:lnTo>
                  <a:pt x="222233" y="31750"/>
                </a:lnTo>
                <a:lnTo>
                  <a:pt x="222233" y="63500"/>
                </a:lnTo>
                <a:lnTo>
                  <a:pt x="349282" y="63500"/>
                </a:lnTo>
                <a:lnTo>
                  <a:pt x="349282" y="31750"/>
                </a:lnTo>
                <a:close/>
              </a:path>
              <a:path w="4440555" h="95250">
                <a:moveTo>
                  <a:pt x="127049" y="31750"/>
                </a:moveTo>
                <a:lnTo>
                  <a:pt x="0" y="31750"/>
                </a:lnTo>
                <a:lnTo>
                  <a:pt x="0" y="63500"/>
                </a:lnTo>
                <a:lnTo>
                  <a:pt x="127049" y="63500"/>
                </a:lnTo>
                <a:lnTo>
                  <a:pt x="127049" y="31750"/>
                </a:lnTo>
                <a:close/>
              </a:path>
              <a:path w="4440555" h="95250">
                <a:moveTo>
                  <a:pt x="4344754" y="0"/>
                </a:moveTo>
                <a:lnTo>
                  <a:pt x="4344754" y="31750"/>
                </a:lnTo>
                <a:lnTo>
                  <a:pt x="4222844" y="31750"/>
                </a:lnTo>
                <a:lnTo>
                  <a:pt x="4222844" y="63500"/>
                </a:lnTo>
                <a:lnTo>
                  <a:pt x="4344754" y="63500"/>
                </a:lnTo>
                <a:lnTo>
                  <a:pt x="4344754" y="95250"/>
                </a:lnTo>
                <a:lnTo>
                  <a:pt x="4439938" y="47625"/>
                </a:lnTo>
                <a:lnTo>
                  <a:pt x="4344754" y="0"/>
                </a:lnTo>
                <a:close/>
              </a:path>
            </a:pathLst>
          </a:custGeom>
          <a:solidFill>
            <a:srgbClr val="2F5699"/>
          </a:solidFill>
          <a:ln>
            <a:noFill/>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Lo1Adjv/GFJrWrbdX233Zc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BAAAB4TAABhJwAAhR8AABAAAAAmAAAACAAAAP//////////"/>
              </a:ext>
            </a:extLst>
          </p:cNvSpPr>
          <p:nvPr/>
        </p:nvSpPr>
        <p:spPr>
          <a:xfrm>
            <a:off x="2639060" y="3107690"/>
            <a:ext cx="3762375" cy="2016125"/>
          </a:xfrm>
          <a:prstGeom prst="rect">
            <a:avLst/>
          </a:prstGeom>
          <a:blipFill>
            <a:blip r:embed="rId4"/>
            <a:srcRect/>
            <a:stretch/>
          </a:blipFill>
          <a:ln>
            <a:noFill/>
          </a:ln>
          <a:effectLst/>
        </p:spPr>
        <p:txBody>
          <a:bodyPr vert="horz" wrap="square" lIns="0" tIns="0" rIns="0" bIns="0" numCol="1" spcCol="215900" anchor="t"/>
          <a:lstStyle/>
          <a:p>
            <a:pPr/>
          </a:p>
        </p:txBody>
      </p:sp>
      <p:sp>
        <p:nvSpPr>
          <p:cNvPr id="8" name="object 9"/>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MhAAABQTAABsJwAAkB8AABAAAAAmAAAACAAAAP//////////"/>
              </a:ext>
            </a:extLst>
          </p:cNvSpPr>
          <p:nvPr/>
        </p:nvSpPr>
        <p:spPr>
          <a:xfrm>
            <a:off x="2632710" y="3101340"/>
            <a:ext cx="3775710" cy="2029460"/>
          </a:xfrm>
          <a:custGeom>
            <a:avLst/>
            <a:gdLst/>
            <a:ahLst/>
            <a:cxnLst/>
            <a:rect l="0" t="0" r="3775710" b="2029460"/>
            <a:pathLst>
              <a:path w="3775710" h="2029460">
                <a:moveTo>
                  <a:pt x="0" y="0"/>
                </a:moveTo>
                <a:lnTo>
                  <a:pt x="3775360" y="0"/>
                </a:lnTo>
                <a:lnTo>
                  <a:pt x="3775360" y="2028990"/>
                </a:lnTo>
                <a:lnTo>
                  <a:pt x="0" y="2028990"/>
                </a:lnTo>
                <a:lnTo>
                  <a:pt x="0" y="0"/>
                </a:lnTo>
                <a:close/>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9" name="object 10"/>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eAIAAH0XAABpEwAAKSEAABAAAAAmAAAACAAAAP//////////"/>
              </a:ext>
            </a:extLst>
          </p:cNvSpPr>
          <p:nvPr/>
        </p:nvSpPr>
        <p:spPr>
          <a:xfrm>
            <a:off x="401320" y="3818255"/>
            <a:ext cx="2753995" cy="1572260"/>
          </a:xfrm>
          <a:custGeom>
            <a:avLst/>
            <a:gdLst/>
            <a:ahLst/>
            <a:cxnLst/>
            <a:rect l="0" t="0" r="2753995" b="1572260"/>
            <a:pathLst>
              <a:path w="2753995" h="1572260">
                <a:moveTo>
                  <a:pt x="2237748" y="0"/>
                </a:moveTo>
                <a:lnTo>
                  <a:pt x="0" y="0"/>
                </a:lnTo>
                <a:lnTo>
                  <a:pt x="0" y="1572187"/>
                </a:lnTo>
                <a:lnTo>
                  <a:pt x="2237748" y="1572187"/>
                </a:lnTo>
                <a:lnTo>
                  <a:pt x="2237748" y="655108"/>
                </a:lnTo>
                <a:lnTo>
                  <a:pt x="2753867" y="308410"/>
                </a:lnTo>
                <a:lnTo>
                  <a:pt x="2237748" y="262043"/>
                </a:lnTo>
                <a:lnTo>
                  <a:pt x="2237748" y="0"/>
                </a:lnTo>
                <a:close/>
              </a:path>
            </a:pathLst>
          </a:custGeom>
          <a:solidFill>
            <a:srgbClr val="2F5699"/>
          </a:solidFill>
          <a:ln>
            <a:noFill/>
          </a:ln>
          <a:effectLst/>
        </p:spPr>
        <p:txBody>
          <a:bodyPr vert="horz" wrap="square" lIns="0" tIns="0" rIns="0" bIns="0" numCol="1" spcCol="215900" anchor="t"/>
          <a:lstStyle/>
          <a:p>
            <a:pPr/>
          </a:p>
        </p:txBody>
      </p:sp>
      <p:sp>
        <p:nvSpPr>
          <p:cNvPr id="10" name="object 11"/>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eAIAAH0XAABpEwAAKSEAABAAAAAmAAAACAAAAP//////////"/>
              </a:ext>
            </a:extLst>
          </p:cNvSpPr>
          <p:nvPr/>
        </p:nvSpPr>
        <p:spPr>
          <a:xfrm>
            <a:off x="401320" y="3818255"/>
            <a:ext cx="2753995" cy="1572260"/>
          </a:xfrm>
          <a:custGeom>
            <a:avLst/>
            <a:gdLst/>
            <a:ahLst/>
            <a:cxnLst/>
            <a:rect l="0" t="0" r="2753995" b="1572260"/>
            <a:pathLst>
              <a:path w="2753995" h="1572260">
                <a:moveTo>
                  <a:pt x="0" y="0"/>
                </a:moveTo>
                <a:lnTo>
                  <a:pt x="1305342" y="0"/>
                </a:lnTo>
                <a:lnTo>
                  <a:pt x="1864684" y="0"/>
                </a:lnTo>
                <a:lnTo>
                  <a:pt x="2237748" y="0"/>
                </a:lnTo>
                <a:lnTo>
                  <a:pt x="2237748" y="262043"/>
                </a:lnTo>
                <a:lnTo>
                  <a:pt x="2753867" y="308410"/>
                </a:lnTo>
                <a:lnTo>
                  <a:pt x="2237748" y="655108"/>
                </a:lnTo>
                <a:lnTo>
                  <a:pt x="2237748" y="1572187"/>
                </a:lnTo>
                <a:lnTo>
                  <a:pt x="1864684" y="1572187"/>
                </a:lnTo>
                <a:lnTo>
                  <a:pt x="1305342" y="1572187"/>
                </a:lnTo>
                <a:lnTo>
                  <a:pt x="0" y="1572187"/>
                </a:lnTo>
                <a:lnTo>
                  <a:pt x="0" y="655108"/>
                </a:lnTo>
                <a:lnTo>
                  <a:pt x="0" y="262043"/>
                </a:lnTo>
                <a:lnTo>
                  <a:pt x="0" y="0"/>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11" name="object 12"/>
          <p:cNvSpPr>
            <a:extLst>
              <a:ext uri="smNativeData">
                <pr:smNativeData xmlns:pr="smNativeData" val="SMDATA_16_6hA1XRMAAAAlAAAAZAAAAE0AAAAAAAAAAB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MAAJsYAAB4DwAA2x8AABAgAAAmAAAACAAAAP//////////"/>
              </a:ext>
            </a:extLst>
          </p:cNvSpPr>
          <p:nvPr/>
        </p:nvSpPr>
        <p:spPr>
          <a:xfrm>
            <a:off x="525780" y="3999865"/>
            <a:ext cx="1988820" cy="1178560"/>
          </a:xfrm>
          <a:prstGeom prst="rect">
            <a:avLst/>
          </a:prstGeom>
          <a:noFill/>
          <a:ln>
            <a:noFill/>
          </a:ln>
          <a:effectLst/>
        </p:spPr>
        <p:txBody>
          <a:bodyPr vert="horz" wrap="square" lIns="0" tIns="13970" rIns="0" bIns="0" numCol="1" spcCol="215900" anchor="t"/>
          <a:lstStyle/>
          <a:p>
            <a:pPr marL="12700" marR="5080" indent="-635" algn="ctr">
              <a:lnSpc>
                <a:spcPct val="99000"/>
              </a:lnSpc>
              <a:spcBef>
                <a:spcPts val="110"/>
              </a:spcBef>
            </a:pPr>
            <a:r>
              <a:rPr sz="1900">
                <a:solidFill>
                  <a:srgbClr val="FFFFFF"/>
                </a:solidFill>
              </a:rPr>
              <a:t>The client sends a  web service request  message over HTTP  to the web service</a:t>
            </a:r>
            <a:endParaRPr sz="1900"/>
          </a:p>
        </p:txBody>
      </p:sp>
      <p:sp>
        <p:nvSpPr>
          <p:cNvPr id="12" name="object 13"/>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jQAAAkoAAAMNgAA5CgAABAgAAAmAAAACAAAAP//////////"/>
              </a:ext>
            </a:extLst>
          </p:cNvSpPr>
          <p:nvPr/>
        </p:nvSpPr>
        <p:spPr>
          <a:xfrm>
            <a:off x="8558530" y="6508115"/>
            <a:ext cx="227330" cy="139065"/>
          </a:xfrm>
          <a:prstGeom prst="rect">
            <a:avLst/>
          </a:prstGeom>
          <a:noFill/>
          <a:ln>
            <a:noFill/>
          </a:ln>
          <a:effectLst/>
        </p:spPr>
        <p:txBody>
          <a:bodyPr vert="horz" wrap="square" lIns="0" tIns="3175" rIns="0" bIns="0" numCol="1" spcCol="215900" anchor="t"/>
          <a:lstStyle/>
          <a:p>
            <a:pPr marL="25400">
              <a:lnSpc>
                <a:spcPct val="100000"/>
              </a:lnSpc>
              <a:spcBef>
                <a:spcPts val="25"/>
              </a:spcBef>
            </a:pPr>
            <a:fld id="{27F58C1D-53CA-A07A-844D-A52FC20372F0}" type="slidenum">
              <a:rPr sz="800">
                <a:solidFill>
                  <a:srgbClr val="2F5699"/>
                </a:solidFill>
                <a:latin typeface="Arial" pitchFamily="2" charset="0"/>
                <a:ea typeface="SimSun" pitchFamily="0" charset="0"/>
                <a:cs typeface="Times New Roman" pitchFamily="1" charset="0"/>
              </a:rPr>
              <a:t>43</a:t>
            </a:fld>
            <a:endParaRPr sz="800">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4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BbMAAAEwUAABAgAAAmAAAACAAAAH1w////////"/>
              </a:ext>
            </a:extLst>
          </p:cNvSpPr>
          <p:nvPr>
            <p:ph type="title"/>
          </p:nvPr>
        </p:nvSpPr>
        <p:spPr>
          <a:xfrm>
            <a:off x="367030" y="250825"/>
            <a:ext cx="7493635"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SOAP web services: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CIor72JLtJo4r12vltXQo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gYAAMANAAAmDgAABBUAABAAAAAmAAAACAAAAP//////////"/>
              </a:ext>
            </a:extLst>
          </p:cNvSpPr>
          <p:nvPr/>
        </p:nvSpPr>
        <p:spPr>
          <a:xfrm>
            <a:off x="1118870" y="2235200"/>
            <a:ext cx="1181100" cy="1181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Gn6TFhmcVJlp8oQNnD/Rg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ykAAMANAAC7MAAABBUAABAAAAAmAAAACAAAAP//////////"/>
              </a:ext>
            </a:extLst>
          </p:cNvSpPr>
          <p:nvPr/>
        </p:nvSpPr>
        <p:spPr>
          <a:xfrm>
            <a:off x="6740525" y="2235200"/>
            <a:ext cx="1181100" cy="1181100"/>
          </a:xfrm>
          <a:prstGeom prst="rect">
            <a:avLst/>
          </a:prstGeom>
          <a:blipFill>
            <a:blip r:embed="rId3"/>
            <a:srcRect/>
            <a:stretch/>
          </a:blip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Jg4AABcRAAB3KQAArREAABAAAAAmAAAACAAAAP//////////"/>
              </a:ext>
            </a:extLst>
          </p:cNvSpPr>
          <p:nvPr/>
        </p:nvSpPr>
        <p:spPr>
          <a:xfrm>
            <a:off x="2299970" y="2778125"/>
            <a:ext cx="4440555" cy="95250"/>
          </a:xfrm>
          <a:custGeom>
            <a:avLst/>
            <a:gdLst/>
            <a:ahLst/>
            <a:cxnLst/>
            <a:rect l="0" t="0" r="4440555" b="95250"/>
            <a:pathLst>
              <a:path w="4440555" h="95250">
                <a:moveTo>
                  <a:pt x="4127454" y="31750"/>
                </a:moveTo>
                <a:lnTo>
                  <a:pt x="4000405" y="31750"/>
                </a:lnTo>
                <a:lnTo>
                  <a:pt x="4000405" y="63500"/>
                </a:lnTo>
                <a:lnTo>
                  <a:pt x="4127454" y="63500"/>
                </a:lnTo>
                <a:lnTo>
                  <a:pt x="4127454" y="31750"/>
                </a:lnTo>
                <a:close/>
              </a:path>
              <a:path w="4440555" h="95250">
                <a:moveTo>
                  <a:pt x="3905221" y="31750"/>
                </a:moveTo>
                <a:lnTo>
                  <a:pt x="3778172" y="31750"/>
                </a:lnTo>
                <a:lnTo>
                  <a:pt x="3778172" y="63500"/>
                </a:lnTo>
                <a:lnTo>
                  <a:pt x="3905221" y="63500"/>
                </a:lnTo>
                <a:lnTo>
                  <a:pt x="3905221" y="31750"/>
                </a:lnTo>
                <a:close/>
              </a:path>
              <a:path w="4440555" h="95250">
                <a:moveTo>
                  <a:pt x="3682988" y="31750"/>
                </a:moveTo>
                <a:lnTo>
                  <a:pt x="3555938" y="31750"/>
                </a:lnTo>
                <a:lnTo>
                  <a:pt x="3555938" y="63500"/>
                </a:lnTo>
                <a:lnTo>
                  <a:pt x="3682988" y="63500"/>
                </a:lnTo>
                <a:lnTo>
                  <a:pt x="3682988" y="31750"/>
                </a:lnTo>
                <a:close/>
              </a:path>
              <a:path w="4440555" h="95250">
                <a:moveTo>
                  <a:pt x="3460754" y="31750"/>
                </a:moveTo>
                <a:lnTo>
                  <a:pt x="3333705" y="31750"/>
                </a:lnTo>
                <a:lnTo>
                  <a:pt x="3333705" y="63500"/>
                </a:lnTo>
                <a:lnTo>
                  <a:pt x="3460754" y="63500"/>
                </a:lnTo>
                <a:lnTo>
                  <a:pt x="3460754" y="31750"/>
                </a:lnTo>
                <a:close/>
              </a:path>
              <a:path w="4440555" h="95250">
                <a:moveTo>
                  <a:pt x="3238521" y="31750"/>
                </a:moveTo>
                <a:lnTo>
                  <a:pt x="3111472" y="31750"/>
                </a:lnTo>
                <a:lnTo>
                  <a:pt x="3111472" y="63500"/>
                </a:lnTo>
                <a:lnTo>
                  <a:pt x="3238521" y="63500"/>
                </a:lnTo>
                <a:lnTo>
                  <a:pt x="3238521" y="31750"/>
                </a:lnTo>
                <a:close/>
              </a:path>
              <a:path w="4440555" h="95250">
                <a:moveTo>
                  <a:pt x="3016288" y="31750"/>
                </a:moveTo>
                <a:lnTo>
                  <a:pt x="2889238" y="31750"/>
                </a:lnTo>
                <a:lnTo>
                  <a:pt x="2889238" y="63500"/>
                </a:lnTo>
                <a:lnTo>
                  <a:pt x="3016288" y="63500"/>
                </a:lnTo>
                <a:lnTo>
                  <a:pt x="3016288" y="31750"/>
                </a:lnTo>
                <a:close/>
              </a:path>
              <a:path w="4440555" h="95250">
                <a:moveTo>
                  <a:pt x="2794054" y="31750"/>
                </a:moveTo>
                <a:lnTo>
                  <a:pt x="2667005" y="31750"/>
                </a:lnTo>
                <a:lnTo>
                  <a:pt x="2667005" y="63500"/>
                </a:lnTo>
                <a:lnTo>
                  <a:pt x="2794054" y="63500"/>
                </a:lnTo>
                <a:lnTo>
                  <a:pt x="2794054" y="31750"/>
                </a:lnTo>
                <a:close/>
              </a:path>
              <a:path w="4440555" h="95250">
                <a:moveTo>
                  <a:pt x="2571821" y="31750"/>
                </a:moveTo>
                <a:lnTo>
                  <a:pt x="2444772" y="31750"/>
                </a:lnTo>
                <a:lnTo>
                  <a:pt x="2444772" y="63500"/>
                </a:lnTo>
                <a:lnTo>
                  <a:pt x="2571821" y="63500"/>
                </a:lnTo>
                <a:lnTo>
                  <a:pt x="2571821" y="31750"/>
                </a:lnTo>
                <a:close/>
              </a:path>
              <a:path w="4440555" h="95250">
                <a:moveTo>
                  <a:pt x="2349588" y="31750"/>
                </a:moveTo>
                <a:lnTo>
                  <a:pt x="2222538" y="31750"/>
                </a:lnTo>
                <a:lnTo>
                  <a:pt x="2222538" y="63500"/>
                </a:lnTo>
                <a:lnTo>
                  <a:pt x="2349588" y="63500"/>
                </a:lnTo>
                <a:lnTo>
                  <a:pt x="2349588" y="31750"/>
                </a:lnTo>
                <a:close/>
              </a:path>
              <a:path w="4440555" h="95250">
                <a:moveTo>
                  <a:pt x="2127149" y="31750"/>
                </a:moveTo>
                <a:lnTo>
                  <a:pt x="2000305" y="31750"/>
                </a:lnTo>
                <a:lnTo>
                  <a:pt x="2000305" y="63500"/>
                </a:lnTo>
                <a:lnTo>
                  <a:pt x="2127149" y="63500"/>
                </a:lnTo>
                <a:lnTo>
                  <a:pt x="2127149" y="31750"/>
                </a:lnTo>
                <a:close/>
              </a:path>
              <a:path w="4440555" h="95250">
                <a:moveTo>
                  <a:pt x="1904915" y="31750"/>
                </a:moveTo>
                <a:lnTo>
                  <a:pt x="1778072" y="31750"/>
                </a:lnTo>
                <a:lnTo>
                  <a:pt x="1778072" y="63500"/>
                </a:lnTo>
                <a:lnTo>
                  <a:pt x="1904915" y="63500"/>
                </a:lnTo>
                <a:lnTo>
                  <a:pt x="1904915" y="31750"/>
                </a:lnTo>
                <a:close/>
              </a:path>
              <a:path w="4440555" h="95250">
                <a:moveTo>
                  <a:pt x="1682682" y="31750"/>
                </a:moveTo>
                <a:lnTo>
                  <a:pt x="1555838" y="31750"/>
                </a:lnTo>
                <a:lnTo>
                  <a:pt x="1555838" y="63500"/>
                </a:lnTo>
                <a:lnTo>
                  <a:pt x="1682682" y="63500"/>
                </a:lnTo>
                <a:lnTo>
                  <a:pt x="1682682" y="31750"/>
                </a:lnTo>
                <a:close/>
              </a:path>
              <a:path w="4440555" h="95250">
                <a:moveTo>
                  <a:pt x="1460449" y="31750"/>
                </a:moveTo>
                <a:lnTo>
                  <a:pt x="1333399" y="31750"/>
                </a:lnTo>
                <a:lnTo>
                  <a:pt x="1333399" y="63500"/>
                </a:lnTo>
                <a:lnTo>
                  <a:pt x="1460449" y="63500"/>
                </a:lnTo>
                <a:lnTo>
                  <a:pt x="1460449" y="31750"/>
                </a:lnTo>
                <a:close/>
              </a:path>
              <a:path w="4440555" h="95250">
                <a:moveTo>
                  <a:pt x="1238215" y="31750"/>
                </a:moveTo>
                <a:lnTo>
                  <a:pt x="1111166" y="31750"/>
                </a:lnTo>
                <a:lnTo>
                  <a:pt x="1111166" y="63500"/>
                </a:lnTo>
                <a:lnTo>
                  <a:pt x="1238215" y="63500"/>
                </a:lnTo>
                <a:lnTo>
                  <a:pt x="1238215" y="31750"/>
                </a:lnTo>
                <a:close/>
              </a:path>
              <a:path w="4440555" h="95250">
                <a:moveTo>
                  <a:pt x="1015982" y="31750"/>
                </a:moveTo>
                <a:lnTo>
                  <a:pt x="888933" y="31750"/>
                </a:lnTo>
                <a:lnTo>
                  <a:pt x="888933" y="63500"/>
                </a:lnTo>
                <a:lnTo>
                  <a:pt x="1015982" y="63500"/>
                </a:lnTo>
                <a:lnTo>
                  <a:pt x="1015982" y="31750"/>
                </a:lnTo>
                <a:close/>
              </a:path>
              <a:path w="4440555" h="95250">
                <a:moveTo>
                  <a:pt x="793749" y="31750"/>
                </a:moveTo>
                <a:lnTo>
                  <a:pt x="666699" y="31750"/>
                </a:lnTo>
                <a:lnTo>
                  <a:pt x="666699" y="63500"/>
                </a:lnTo>
                <a:lnTo>
                  <a:pt x="793749" y="63500"/>
                </a:lnTo>
                <a:lnTo>
                  <a:pt x="793749" y="31750"/>
                </a:lnTo>
                <a:close/>
              </a:path>
              <a:path w="4440555" h="95250">
                <a:moveTo>
                  <a:pt x="571515" y="31750"/>
                </a:moveTo>
                <a:lnTo>
                  <a:pt x="444466" y="31750"/>
                </a:lnTo>
                <a:lnTo>
                  <a:pt x="444466" y="63500"/>
                </a:lnTo>
                <a:lnTo>
                  <a:pt x="571515" y="63500"/>
                </a:lnTo>
                <a:lnTo>
                  <a:pt x="571515" y="31750"/>
                </a:lnTo>
                <a:close/>
              </a:path>
              <a:path w="4440555" h="95250">
                <a:moveTo>
                  <a:pt x="349282" y="31750"/>
                </a:moveTo>
                <a:lnTo>
                  <a:pt x="222233" y="31750"/>
                </a:lnTo>
                <a:lnTo>
                  <a:pt x="222233" y="63500"/>
                </a:lnTo>
                <a:lnTo>
                  <a:pt x="349282" y="63500"/>
                </a:lnTo>
                <a:lnTo>
                  <a:pt x="349282" y="31750"/>
                </a:lnTo>
                <a:close/>
              </a:path>
              <a:path w="4440555" h="95250">
                <a:moveTo>
                  <a:pt x="127049" y="31750"/>
                </a:moveTo>
                <a:lnTo>
                  <a:pt x="0" y="31750"/>
                </a:lnTo>
                <a:lnTo>
                  <a:pt x="0" y="63500"/>
                </a:lnTo>
                <a:lnTo>
                  <a:pt x="127049" y="63500"/>
                </a:lnTo>
                <a:lnTo>
                  <a:pt x="127049" y="31750"/>
                </a:lnTo>
                <a:close/>
              </a:path>
              <a:path w="4440555" h="95250">
                <a:moveTo>
                  <a:pt x="4344754" y="0"/>
                </a:moveTo>
                <a:lnTo>
                  <a:pt x="4344754" y="31750"/>
                </a:lnTo>
                <a:lnTo>
                  <a:pt x="4222844" y="31750"/>
                </a:lnTo>
                <a:lnTo>
                  <a:pt x="4222844" y="63500"/>
                </a:lnTo>
                <a:lnTo>
                  <a:pt x="4344754" y="63500"/>
                </a:lnTo>
                <a:lnTo>
                  <a:pt x="4344754" y="95250"/>
                </a:lnTo>
                <a:lnTo>
                  <a:pt x="4439938" y="47625"/>
                </a:lnTo>
                <a:lnTo>
                  <a:pt x="4344754" y="0"/>
                </a:lnTo>
                <a:close/>
              </a:path>
            </a:pathLst>
          </a:custGeom>
          <a:solidFill>
            <a:srgbClr val="2F5699"/>
          </a:solidFill>
          <a:ln>
            <a:noFill/>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AigAAMkVAADGNQAAdScAABAAAAAmAAAACAAAAP//////////"/>
              </a:ext>
            </a:extLst>
          </p:cNvSpPr>
          <p:nvPr/>
        </p:nvSpPr>
        <p:spPr>
          <a:xfrm>
            <a:off x="6503670" y="3541395"/>
            <a:ext cx="2237740" cy="2872740"/>
          </a:xfrm>
          <a:custGeom>
            <a:avLst/>
            <a:gdLst/>
            <a:ahLst/>
            <a:cxnLst/>
            <a:rect l="0" t="0" r="2237740" b="2872740"/>
            <a:pathLst>
              <a:path w="2237740" h="2872740">
                <a:moveTo>
                  <a:pt x="2237740" y="465490"/>
                </a:moveTo>
                <a:lnTo>
                  <a:pt x="0" y="465490"/>
                </a:lnTo>
                <a:lnTo>
                  <a:pt x="0" y="2872607"/>
                </a:lnTo>
                <a:lnTo>
                  <a:pt x="2237740" y="2872607"/>
                </a:lnTo>
                <a:lnTo>
                  <a:pt x="2237740" y="465490"/>
                </a:lnTo>
                <a:close/>
              </a:path>
              <a:path w="2237740" h="2872740">
                <a:moveTo>
                  <a:pt x="1274683" y="0"/>
                </a:moveTo>
                <a:lnTo>
                  <a:pt x="1305348" y="465490"/>
                </a:lnTo>
                <a:lnTo>
                  <a:pt x="1864783" y="465490"/>
                </a:lnTo>
                <a:lnTo>
                  <a:pt x="1274683" y="0"/>
                </a:lnTo>
                <a:close/>
              </a:path>
            </a:pathLst>
          </a:custGeom>
          <a:solidFill>
            <a:srgbClr val="2F5699"/>
          </a:solidFill>
          <a:ln>
            <a:noFill/>
          </a:ln>
          <a:effectLst/>
        </p:spPr>
        <p:txBody>
          <a:bodyPr vert="horz" wrap="square" lIns="0" tIns="0" rIns="0" bIns="0" numCol="1" spcCol="215900" anchor="t"/>
          <a:lstStyle/>
          <a:p>
            <a:pPr/>
          </a:p>
        </p:txBody>
      </p:sp>
      <p:sp>
        <p:nvSpPr>
          <p:cNvPr id="8" name="object 9"/>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AigAAMkVAADGNQAAdScAABAAAAAmAAAACAAAAP//////////"/>
              </a:ext>
            </a:extLst>
          </p:cNvSpPr>
          <p:nvPr/>
        </p:nvSpPr>
        <p:spPr>
          <a:xfrm>
            <a:off x="6503670" y="3541395"/>
            <a:ext cx="2237740" cy="2872740"/>
          </a:xfrm>
          <a:custGeom>
            <a:avLst/>
            <a:gdLst/>
            <a:ahLst/>
            <a:cxnLst/>
            <a:rect l="0" t="0" r="2237740" b="2872740"/>
            <a:pathLst>
              <a:path w="2237740" h="2872740">
                <a:moveTo>
                  <a:pt x="0" y="465490"/>
                </a:moveTo>
                <a:lnTo>
                  <a:pt x="1305348" y="465490"/>
                </a:lnTo>
                <a:lnTo>
                  <a:pt x="1274683" y="0"/>
                </a:lnTo>
                <a:lnTo>
                  <a:pt x="1864783" y="465490"/>
                </a:lnTo>
                <a:lnTo>
                  <a:pt x="2237740" y="465490"/>
                </a:lnTo>
                <a:lnTo>
                  <a:pt x="2237740" y="866743"/>
                </a:lnTo>
                <a:lnTo>
                  <a:pt x="2237740" y="1468422"/>
                </a:lnTo>
                <a:lnTo>
                  <a:pt x="2237740" y="2872607"/>
                </a:lnTo>
                <a:lnTo>
                  <a:pt x="1864783" y="2872607"/>
                </a:lnTo>
                <a:lnTo>
                  <a:pt x="1305348" y="2872607"/>
                </a:lnTo>
                <a:lnTo>
                  <a:pt x="0" y="2872607"/>
                </a:lnTo>
                <a:lnTo>
                  <a:pt x="0" y="1468422"/>
                </a:lnTo>
                <a:lnTo>
                  <a:pt x="0" y="866743"/>
                </a:lnTo>
                <a:lnTo>
                  <a:pt x="0" y="465490"/>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9" name="object 10"/>
          <p:cNvSpPr>
            <a:extLst>
              <a:ext uri="smNativeData">
                <pr:smNativeData xmlns:pr="smNativeData" val="SMDATA_16_6hA1XR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igAAKkZAABDNQAATSYAABAgAAAmAAAACAAAAP//////////"/>
              </a:ext>
            </a:extLst>
          </p:cNvSpPr>
          <p:nvPr/>
        </p:nvSpPr>
        <p:spPr>
          <a:xfrm>
            <a:off x="6587490" y="4171315"/>
            <a:ext cx="2070735" cy="2054860"/>
          </a:xfrm>
          <a:prstGeom prst="rect">
            <a:avLst/>
          </a:prstGeom>
          <a:noFill/>
          <a:ln>
            <a:noFill/>
          </a:ln>
          <a:effectLst/>
        </p:spPr>
        <p:txBody>
          <a:bodyPr vert="horz" wrap="square" lIns="0" tIns="12065" rIns="0" bIns="0" numCol="1" spcCol="215900" anchor="t"/>
          <a:lstStyle/>
          <a:p>
            <a:pPr marL="12700" marR="5080" algn="ctr">
              <a:lnSpc>
                <a:spcPct val="100000"/>
              </a:lnSpc>
              <a:spcBef>
                <a:spcPts val="95"/>
              </a:spcBef>
            </a:pPr>
            <a:r>
              <a:rPr sz="1900">
                <a:solidFill>
                  <a:srgbClr val="FFFFFF"/>
                </a:solidFill>
              </a:rPr>
              <a:t>The server processes  the request and  places the order  according to the  information  contained in the  request message</a:t>
            </a:r>
            <a:endParaRPr sz="1900"/>
          </a:p>
        </p:txBody>
      </p:sp>
      <p:sp>
        <p:nvSpPr>
          <p:cNvPr id="10" name="object 11"/>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jQAAAkoAAAMNgAA5CgAABAgAAAmAAAACAAAAP//////////"/>
              </a:ext>
            </a:extLst>
          </p:cNvSpPr>
          <p:nvPr/>
        </p:nvSpPr>
        <p:spPr>
          <a:xfrm>
            <a:off x="8558530" y="6508115"/>
            <a:ext cx="227330" cy="139065"/>
          </a:xfrm>
          <a:prstGeom prst="rect">
            <a:avLst/>
          </a:prstGeom>
          <a:noFill/>
          <a:ln>
            <a:noFill/>
          </a:ln>
          <a:effectLst/>
        </p:spPr>
        <p:txBody>
          <a:bodyPr vert="horz" wrap="square" lIns="0" tIns="3175" rIns="0" bIns="0" numCol="1" spcCol="215900" anchor="t"/>
          <a:lstStyle/>
          <a:p>
            <a:pPr marL="25400">
              <a:lnSpc>
                <a:spcPct val="100000"/>
              </a:lnSpc>
              <a:spcBef>
                <a:spcPts val="25"/>
              </a:spcBef>
            </a:pPr>
            <a:fld id="{27F5CD2D-63CA-A03B-844D-956E830372C0}" type="slidenum">
              <a:rPr sz="800">
                <a:solidFill>
                  <a:srgbClr val="2F5699"/>
                </a:solidFill>
                <a:latin typeface="Arial" pitchFamily="2" charset="0"/>
                <a:ea typeface="SimSun" pitchFamily="0" charset="0"/>
                <a:cs typeface="Times New Roman" pitchFamily="1" charset="0"/>
              </a:rPr>
              <a:t>44</a:t>
            </a:fld>
            <a:endParaRPr sz="800">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4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BbMAAAEwUAABAgAAAmAAAACAAAAH1w////////"/>
              </a:ext>
            </a:extLst>
          </p:cNvSpPr>
          <p:nvPr>
            <p:ph type="title"/>
          </p:nvPr>
        </p:nvSpPr>
        <p:spPr>
          <a:xfrm>
            <a:off x="367030" y="250825"/>
            <a:ext cx="7493635"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SOAP web services: example,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CIor72JLtJo4r12vltXQo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gYAAMANAAAmDgAABBUAABAAAAAmAAAACAAAAP//////////"/>
              </a:ext>
            </a:extLst>
          </p:cNvSpPr>
          <p:nvPr/>
        </p:nvSpPr>
        <p:spPr>
          <a:xfrm>
            <a:off x="1118870" y="2235200"/>
            <a:ext cx="1181100" cy="1181100"/>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JGn6TFhmcVJlp8oQNnD/Rg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ykAAMANAAC7MAAABBUAABAAAAAmAAAACAAAAP//////////"/>
              </a:ext>
            </a:extLst>
          </p:cNvSpPr>
          <p:nvPr/>
        </p:nvSpPr>
        <p:spPr>
          <a:xfrm>
            <a:off x="6740525" y="2235200"/>
            <a:ext cx="1181100" cy="1181100"/>
          </a:xfrm>
          <a:prstGeom prst="rect">
            <a:avLst/>
          </a:prstGeom>
          <a:blipFill>
            <a:blip r:embed="rId3"/>
            <a:srcRect/>
            <a:stretch/>
          </a:blip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Jg4AABcRAAB3KQAArREAABAAAAAmAAAACAAAAP//////////"/>
              </a:ext>
            </a:extLst>
          </p:cNvSpPr>
          <p:nvPr/>
        </p:nvSpPr>
        <p:spPr>
          <a:xfrm>
            <a:off x="2299970" y="2778125"/>
            <a:ext cx="4440555" cy="95250"/>
          </a:xfrm>
          <a:custGeom>
            <a:avLst/>
            <a:gdLst/>
            <a:ahLst/>
            <a:cxnLst/>
            <a:rect l="0" t="0" r="4440555" b="95250"/>
            <a:pathLst>
              <a:path w="4440555" h="95250">
                <a:moveTo>
                  <a:pt x="4127454" y="31750"/>
                </a:moveTo>
                <a:lnTo>
                  <a:pt x="4000405" y="31750"/>
                </a:lnTo>
                <a:lnTo>
                  <a:pt x="4000405" y="63500"/>
                </a:lnTo>
                <a:lnTo>
                  <a:pt x="4127454" y="63500"/>
                </a:lnTo>
                <a:lnTo>
                  <a:pt x="4127454" y="31750"/>
                </a:lnTo>
                <a:close/>
              </a:path>
              <a:path w="4440555" h="95250">
                <a:moveTo>
                  <a:pt x="3905221" y="31750"/>
                </a:moveTo>
                <a:lnTo>
                  <a:pt x="3778172" y="31750"/>
                </a:lnTo>
                <a:lnTo>
                  <a:pt x="3778172" y="63500"/>
                </a:lnTo>
                <a:lnTo>
                  <a:pt x="3905221" y="63500"/>
                </a:lnTo>
                <a:lnTo>
                  <a:pt x="3905221" y="31750"/>
                </a:lnTo>
                <a:close/>
              </a:path>
              <a:path w="4440555" h="95250">
                <a:moveTo>
                  <a:pt x="3682988" y="31750"/>
                </a:moveTo>
                <a:lnTo>
                  <a:pt x="3555938" y="31750"/>
                </a:lnTo>
                <a:lnTo>
                  <a:pt x="3555938" y="63500"/>
                </a:lnTo>
                <a:lnTo>
                  <a:pt x="3682988" y="63500"/>
                </a:lnTo>
                <a:lnTo>
                  <a:pt x="3682988" y="31750"/>
                </a:lnTo>
                <a:close/>
              </a:path>
              <a:path w="4440555" h="95250">
                <a:moveTo>
                  <a:pt x="3460754" y="31750"/>
                </a:moveTo>
                <a:lnTo>
                  <a:pt x="3333705" y="31750"/>
                </a:lnTo>
                <a:lnTo>
                  <a:pt x="3333705" y="63500"/>
                </a:lnTo>
                <a:lnTo>
                  <a:pt x="3460754" y="63500"/>
                </a:lnTo>
                <a:lnTo>
                  <a:pt x="3460754" y="31750"/>
                </a:lnTo>
                <a:close/>
              </a:path>
              <a:path w="4440555" h="95250">
                <a:moveTo>
                  <a:pt x="3238521" y="31750"/>
                </a:moveTo>
                <a:lnTo>
                  <a:pt x="3111472" y="31750"/>
                </a:lnTo>
                <a:lnTo>
                  <a:pt x="3111472" y="63500"/>
                </a:lnTo>
                <a:lnTo>
                  <a:pt x="3238521" y="63500"/>
                </a:lnTo>
                <a:lnTo>
                  <a:pt x="3238521" y="31750"/>
                </a:lnTo>
                <a:close/>
              </a:path>
              <a:path w="4440555" h="95250">
                <a:moveTo>
                  <a:pt x="3016288" y="31750"/>
                </a:moveTo>
                <a:lnTo>
                  <a:pt x="2889238" y="31750"/>
                </a:lnTo>
                <a:lnTo>
                  <a:pt x="2889238" y="63500"/>
                </a:lnTo>
                <a:lnTo>
                  <a:pt x="3016288" y="63500"/>
                </a:lnTo>
                <a:lnTo>
                  <a:pt x="3016288" y="31750"/>
                </a:lnTo>
                <a:close/>
              </a:path>
              <a:path w="4440555" h="95250">
                <a:moveTo>
                  <a:pt x="2794054" y="31750"/>
                </a:moveTo>
                <a:lnTo>
                  <a:pt x="2667005" y="31750"/>
                </a:lnTo>
                <a:lnTo>
                  <a:pt x="2667005" y="63500"/>
                </a:lnTo>
                <a:lnTo>
                  <a:pt x="2794054" y="63500"/>
                </a:lnTo>
                <a:lnTo>
                  <a:pt x="2794054" y="31750"/>
                </a:lnTo>
                <a:close/>
              </a:path>
              <a:path w="4440555" h="95250">
                <a:moveTo>
                  <a:pt x="2571821" y="31750"/>
                </a:moveTo>
                <a:lnTo>
                  <a:pt x="2444772" y="31750"/>
                </a:lnTo>
                <a:lnTo>
                  <a:pt x="2444772" y="63500"/>
                </a:lnTo>
                <a:lnTo>
                  <a:pt x="2571821" y="63500"/>
                </a:lnTo>
                <a:lnTo>
                  <a:pt x="2571821" y="31750"/>
                </a:lnTo>
                <a:close/>
              </a:path>
              <a:path w="4440555" h="95250">
                <a:moveTo>
                  <a:pt x="2349588" y="31750"/>
                </a:moveTo>
                <a:lnTo>
                  <a:pt x="2222538" y="31750"/>
                </a:lnTo>
                <a:lnTo>
                  <a:pt x="2222538" y="63500"/>
                </a:lnTo>
                <a:lnTo>
                  <a:pt x="2349588" y="63500"/>
                </a:lnTo>
                <a:lnTo>
                  <a:pt x="2349588" y="31750"/>
                </a:lnTo>
                <a:close/>
              </a:path>
              <a:path w="4440555" h="95250">
                <a:moveTo>
                  <a:pt x="2127149" y="31750"/>
                </a:moveTo>
                <a:lnTo>
                  <a:pt x="2000305" y="31750"/>
                </a:lnTo>
                <a:lnTo>
                  <a:pt x="2000305" y="63500"/>
                </a:lnTo>
                <a:lnTo>
                  <a:pt x="2127149" y="63500"/>
                </a:lnTo>
                <a:lnTo>
                  <a:pt x="2127149" y="31750"/>
                </a:lnTo>
                <a:close/>
              </a:path>
              <a:path w="4440555" h="95250">
                <a:moveTo>
                  <a:pt x="1904915" y="31750"/>
                </a:moveTo>
                <a:lnTo>
                  <a:pt x="1778072" y="31750"/>
                </a:lnTo>
                <a:lnTo>
                  <a:pt x="1778072" y="63500"/>
                </a:lnTo>
                <a:lnTo>
                  <a:pt x="1904915" y="63500"/>
                </a:lnTo>
                <a:lnTo>
                  <a:pt x="1904915" y="31750"/>
                </a:lnTo>
                <a:close/>
              </a:path>
              <a:path w="4440555" h="95250">
                <a:moveTo>
                  <a:pt x="1682682" y="31750"/>
                </a:moveTo>
                <a:lnTo>
                  <a:pt x="1555838" y="31750"/>
                </a:lnTo>
                <a:lnTo>
                  <a:pt x="1555838" y="63500"/>
                </a:lnTo>
                <a:lnTo>
                  <a:pt x="1682682" y="63500"/>
                </a:lnTo>
                <a:lnTo>
                  <a:pt x="1682682" y="31750"/>
                </a:lnTo>
                <a:close/>
              </a:path>
              <a:path w="4440555" h="95250">
                <a:moveTo>
                  <a:pt x="1460449" y="31750"/>
                </a:moveTo>
                <a:lnTo>
                  <a:pt x="1333399" y="31750"/>
                </a:lnTo>
                <a:lnTo>
                  <a:pt x="1333399" y="63500"/>
                </a:lnTo>
                <a:lnTo>
                  <a:pt x="1460449" y="63500"/>
                </a:lnTo>
                <a:lnTo>
                  <a:pt x="1460449" y="31750"/>
                </a:lnTo>
                <a:close/>
              </a:path>
              <a:path w="4440555" h="95250">
                <a:moveTo>
                  <a:pt x="1238215" y="31750"/>
                </a:moveTo>
                <a:lnTo>
                  <a:pt x="1111166" y="31750"/>
                </a:lnTo>
                <a:lnTo>
                  <a:pt x="1111166" y="63500"/>
                </a:lnTo>
                <a:lnTo>
                  <a:pt x="1238215" y="63500"/>
                </a:lnTo>
                <a:lnTo>
                  <a:pt x="1238215" y="31750"/>
                </a:lnTo>
                <a:close/>
              </a:path>
              <a:path w="4440555" h="95250">
                <a:moveTo>
                  <a:pt x="1015982" y="31750"/>
                </a:moveTo>
                <a:lnTo>
                  <a:pt x="888933" y="31750"/>
                </a:lnTo>
                <a:lnTo>
                  <a:pt x="888933" y="63500"/>
                </a:lnTo>
                <a:lnTo>
                  <a:pt x="1015982" y="63500"/>
                </a:lnTo>
                <a:lnTo>
                  <a:pt x="1015982" y="31750"/>
                </a:lnTo>
                <a:close/>
              </a:path>
              <a:path w="4440555" h="95250">
                <a:moveTo>
                  <a:pt x="793749" y="31750"/>
                </a:moveTo>
                <a:lnTo>
                  <a:pt x="666699" y="31750"/>
                </a:lnTo>
                <a:lnTo>
                  <a:pt x="666699" y="63500"/>
                </a:lnTo>
                <a:lnTo>
                  <a:pt x="793749" y="63500"/>
                </a:lnTo>
                <a:lnTo>
                  <a:pt x="793749" y="31750"/>
                </a:lnTo>
                <a:close/>
              </a:path>
              <a:path w="4440555" h="95250">
                <a:moveTo>
                  <a:pt x="571515" y="31750"/>
                </a:moveTo>
                <a:lnTo>
                  <a:pt x="444466" y="31750"/>
                </a:lnTo>
                <a:lnTo>
                  <a:pt x="444466" y="63500"/>
                </a:lnTo>
                <a:lnTo>
                  <a:pt x="571515" y="63500"/>
                </a:lnTo>
                <a:lnTo>
                  <a:pt x="571515" y="31750"/>
                </a:lnTo>
                <a:close/>
              </a:path>
              <a:path w="4440555" h="95250">
                <a:moveTo>
                  <a:pt x="349282" y="31750"/>
                </a:moveTo>
                <a:lnTo>
                  <a:pt x="222233" y="31750"/>
                </a:lnTo>
                <a:lnTo>
                  <a:pt x="222233" y="63500"/>
                </a:lnTo>
                <a:lnTo>
                  <a:pt x="349282" y="63500"/>
                </a:lnTo>
                <a:lnTo>
                  <a:pt x="349282" y="31750"/>
                </a:lnTo>
                <a:close/>
              </a:path>
              <a:path w="4440555" h="95250">
                <a:moveTo>
                  <a:pt x="127049" y="31750"/>
                </a:moveTo>
                <a:lnTo>
                  <a:pt x="0" y="31750"/>
                </a:lnTo>
                <a:lnTo>
                  <a:pt x="0" y="63500"/>
                </a:lnTo>
                <a:lnTo>
                  <a:pt x="127049" y="63500"/>
                </a:lnTo>
                <a:lnTo>
                  <a:pt x="127049" y="31750"/>
                </a:lnTo>
                <a:close/>
              </a:path>
              <a:path w="4440555" h="95250">
                <a:moveTo>
                  <a:pt x="4344754" y="0"/>
                </a:moveTo>
                <a:lnTo>
                  <a:pt x="4344754" y="31750"/>
                </a:lnTo>
                <a:lnTo>
                  <a:pt x="4222844" y="31750"/>
                </a:lnTo>
                <a:lnTo>
                  <a:pt x="4222844" y="63500"/>
                </a:lnTo>
                <a:lnTo>
                  <a:pt x="4344754" y="63500"/>
                </a:lnTo>
                <a:lnTo>
                  <a:pt x="4344754" y="95250"/>
                </a:lnTo>
                <a:lnTo>
                  <a:pt x="4439938" y="47625"/>
                </a:lnTo>
                <a:lnTo>
                  <a:pt x="4344754" y="0"/>
                </a:lnTo>
                <a:close/>
              </a:path>
            </a:pathLst>
          </a:custGeom>
          <a:solidFill>
            <a:srgbClr val="2F5699"/>
          </a:solidFill>
          <a:ln>
            <a:noFill/>
          </a:ln>
          <a:effectLst/>
        </p:spPr>
        <p:txBody>
          <a:bodyPr vert="horz" wrap="square" lIns="0" tIns="0" rIns="0" bIns="0" numCol="1" spcCol="215900" anchor="t"/>
          <a:lstStyle/>
          <a:p>
            <a:pPr/>
          </a:p>
        </p:txBody>
      </p:sp>
      <p:sp>
        <p:nvSpPr>
          <p:cNvPr id="7" name="object 8"/>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EQ4AACYSAABiKQAAvBIAABAAAAAmAAAACAAAAP//////////"/>
              </a:ext>
            </a:extLst>
          </p:cNvSpPr>
          <p:nvPr/>
        </p:nvSpPr>
        <p:spPr>
          <a:xfrm>
            <a:off x="2286635" y="2950210"/>
            <a:ext cx="4440555" cy="95250"/>
          </a:xfrm>
          <a:custGeom>
            <a:avLst/>
            <a:gdLst/>
            <a:ahLst/>
            <a:cxnLst/>
            <a:rect l="0" t="0" r="4440555" b="95250"/>
            <a:pathLst>
              <a:path w="4440555" h="95250">
                <a:moveTo>
                  <a:pt x="439532" y="29576"/>
                </a:moveTo>
                <a:lnTo>
                  <a:pt x="312483" y="29576"/>
                </a:lnTo>
                <a:lnTo>
                  <a:pt x="312483" y="62129"/>
                </a:lnTo>
                <a:lnTo>
                  <a:pt x="439738" y="62129"/>
                </a:lnTo>
                <a:lnTo>
                  <a:pt x="439738" y="29576"/>
                </a:lnTo>
                <a:close/>
              </a:path>
              <a:path w="4440555" h="95250">
                <a:moveTo>
                  <a:pt x="661766" y="28174"/>
                </a:moveTo>
                <a:lnTo>
                  <a:pt x="534716" y="28174"/>
                </a:lnTo>
                <a:lnTo>
                  <a:pt x="534716" y="60726"/>
                </a:lnTo>
                <a:lnTo>
                  <a:pt x="661970" y="60726"/>
                </a:lnTo>
                <a:lnTo>
                  <a:pt x="661970" y="28174"/>
                </a:lnTo>
                <a:close/>
              </a:path>
              <a:path w="4440555" h="95250">
                <a:moveTo>
                  <a:pt x="883999" y="26771"/>
                </a:moveTo>
                <a:lnTo>
                  <a:pt x="756950" y="26771"/>
                </a:lnTo>
                <a:lnTo>
                  <a:pt x="756950" y="59324"/>
                </a:lnTo>
                <a:lnTo>
                  <a:pt x="884204" y="59324"/>
                </a:lnTo>
                <a:lnTo>
                  <a:pt x="884204" y="26771"/>
                </a:lnTo>
                <a:close/>
              </a:path>
              <a:path w="4440555" h="95250">
                <a:moveTo>
                  <a:pt x="1106232" y="25369"/>
                </a:moveTo>
                <a:lnTo>
                  <a:pt x="979183" y="25369"/>
                </a:lnTo>
                <a:lnTo>
                  <a:pt x="979183" y="57922"/>
                </a:lnTo>
                <a:lnTo>
                  <a:pt x="1106438" y="57922"/>
                </a:lnTo>
                <a:lnTo>
                  <a:pt x="1106438" y="25369"/>
                </a:lnTo>
                <a:close/>
              </a:path>
              <a:path w="4440555" h="95250">
                <a:moveTo>
                  <a:pt x="1328466" y="23967"/>
                </a:moveTo>
                <a:lnTo>
                  <a:pt x="1201416" y="23967"/>
                </a:lnTo>
                <a:lnTo>
                  <a:pt x="1201416" y="56515"/>
                </a:lnTo>
                <a:lnTo>
                  <a:pt x="1328671" y="56515"/>
                </a:lnTo>
                <a:lnTo>
                  <a:pt x="1328671" y="23967"/>
                </a:lnTo>
                <a:close/>
              </a:path>
              <a:path w="4440555" h="95250">
                <a:moveTo>
                  <a:pt x="1550699" y="22565"/>
                </a:moveTo>
                <a:lnTo>
                  <a:pt x="1423650" y="22565"/>
                </a:lnTo>
                <a:lnTo>
                  <a:pt x="1423650" y="55117"/>
                </a:lnTo>
                <a:lnTo>
                  <a:pt x="1550904" y="55117"/>
                </a:lnTo>
                <a:lnTo>
                  <a:pt x="1550904" y="22565"/>
                </a:lnTo>
                <a:close/>
              </a:path>
              <a:path w="4440555" h="95250">
                <a:moveTo>
                  <a:pt x="1772932" y="21162"/>
                </a:moveTo>
                <a:lnTo>
                  <a:pt x="1645883" y="21162"/>
                </a:lnTo>
                <a:lnTo>
                  <a:pt x="1645883" y="53715"/>
                </a:lnTo>
                <a:lnTo>
                  <a:pt x="1773138" y="53715"/>
                </a:lnTo>
                <a:lnTo>
                  <a:pt x="1773138" y="21162"/>
                </a:lnTo>
                <a:close/>
              </a:path>
              <a:path w="4440555" h="95250">
                <a:moveTo>
                  <a:pt x="1995166" y="19760"/>
                </a:moveTo>
                <a:lnTo>
                  <a:pt x="1868116" y="19760"/>
                </a:lnTo>
                <a:lnTo>
                  <a:pt x="1868116" y="52313"/>
                </a:lnTo>
                <a:lnTo>
                  <a:pt x="1995371" y="52313"/>
                </a:lnTo>
                <a:lnTo>
                  <a:pt x="1995371" y="19760"/>
                </a:lnTo>
                <a:close/>
              </a:path>
              <a:path w="4440555" h="95250">
                <a:moveTo>
                  <a:pt x="2217399" y="18358"/>
                </a:moveTo>
                <a:lnTo>
                  <a:pt x="2090555" y="18358"/>
                </a:lnTo>
                <a:lnTo>
                  <a:pt x="2090555" y="50910"/>
                </a:lnTo>
                <a:lnTo>
                  <a:pt x="2217604" y="50910"/>
                </a:lnTo>
                <a:lnTo>
                  <a:pt x="2217604" y="18358"/>
                </a:lnTo>
                <a:close/>
              </a:path>
              <a:path w="4440555" h="95250">
                <a:moveTo>
                  <a:pt x="2439632" y="16955"/>
                </a:moveTo>
                <a:lnTo>
                  <a:pt x="2312789" y="16955"/>
                </a:lnTo>
                <a:lnTo>
                  <a:pt x="2312789" y="49508"/>
                </a:lnTo>
                <a:lnTo>
                  <a:pt x="2439838" y="49508"/>
                </a:lnTo>
                <a:lnTo>
                  <a:pt x="2439838" y="16955"/>
                </a:lnTo>
                <a:close/>
              </a:path>
              <a:path w="4440555" h="95250">
                <a:moveTo>
                  <a:pt x="2661866" y="15553"/>
                </a:moveTo>
                <a:lnTo>
                  <a:pt x="2535022" y="15553"/>
                </a:lnTo>
                <a:lnTo>
                  <a:pt x="2535022" y="48101"/>
                </a:lnTo>
                <a:lnTo>
                  <a:pt x="2662071" y="48101"/>
                </a:lnTo>
                <a:lnTo>
                  <a:pt x="2662071" y="15553"/>
                </a:lnTo>
                <a:close/>
              </a:path>
              <a:path w="4440555" h="95250">
                <a:moveTo>
                  <a:pt x="2884099" y="14151"/>
                </a:moveTo>
                <a:lnTo>
                  <a:pt x="2757255" y="14151"/>
                </a:lnTo>
                <a:lnTo>
                  <a:pt x="2757255" y="46699"/>
                </a:lnTo>
                <a:lnTo>
                  <a:pt x="2884304" y="46699"/>
                </a:lnTo>
                <a:lnTo>
                  <a:pt x="2884304" y="14151"/>
                </a:lnTo>
                <a:close/>
              </a:path>
              <a:path w="4440555" h="95250">
                <a:moveTo>
                  <a:pt x="3106538" y="12749"/>
                </a:moveTo>
                <a:lnTo>
                  <a:pt x="2979489" y="12749"/>
                </a:lnTo>
                <a:lnTo>
                  <a:pt x="2979489" y="45301"/>
                </a:lnTo>
                <a:lnTo>
                  <a:pt x="3106538" y="45301"/>
                </a:lnTo>
                <a:lnTo>
                  <a:pt x="3106538" y="12749"/>
                </a:lnTo>
                <a:close/>
              </a:path>
              <a:path w="4440555" h="95250">
                <a:moveTo>
                  <a:pt x="3328771" y="11346"/>
                </a:moveTo>
                <a:lnTo>
                  <a:pt x="3201722" y="11346"/>
                </a:lnTo>
                <a:lnTo>
                  <a:pt x="3201722" y="43899"/>
                </a:lnTo>
                <a:lnTo>
                  <a:pt x="3328977" y="43899"/>
                </a:lnTo>
                <a:lnTo>
                  <a:pt x="3328977" y="11346"/>
                </a:lnTo>
                <a:close/>
              </a:path>
              <a:path w="4440555" h="95250">
                <a:moveTo>
                  <a:pt x="3551004" y="9944"/>
                </a:moveTo>
                <a:lnTo>
                  <a:pt x="3423955" y="9944"/>
                </a:lnTo>
                <a:lnTo>
                  <a:pt x="3423955" y="42496"/>
                </a:lnTo>
                <a:lnTo>
                  <a:pt x="3551210" y="42496"/>
                </a:lnTo>
                <a:lnTo>
                  <a:pt x="3551210" y="9944"/>
                </a:lnTo>
                <a:close/>
              </a:path>
              <a:path w="4440555" h="95250">
                <a:moveTo>
                  <a:pt x="3773238" y="8542"/>
                </a:moveTo>
                <a:lnTo>
                  <a:pt x="3646189" y="8542"/>
                </a:lnTo>
                <a:lnTo>
                  <a:pt x="3646189" y="41094"/>
                </a:lnTo>
                <a:lnTo>
                  <a:pt x="3773443" y="41094"/>
                </a:lnTo>
                <a:lnTo>
                  <a:pt x="3773443" y="8542"/>
                </a:lnTo>
                <a:close/>
              </a:path>
              <a:path w="4440555" h="95250">
                <a:moveTo>
                  <a:pt x="3995471" y="7139"/>
                </a:moveTo>
                <a:lnTo>
                  <a:pt x="3868422" y="7139"/>
                </a:lnTo>
                <a:lnTo>
                  <a:pt x="3868422" y="39692"/>
                </a:lnTo>
                <a:lnTo>
                  <a:pt x="3995677" y="39692"/>
                </a:lnTo>
                <a:lnTo>
                  <a:pt x="3995677" y="7139"/>
                </a:lnTo>
                <a:close/>
              </a:path>
              <a:path w="4440555" h="95250">
                <a:moveTo>
                  <a:pt x="4217704" y="5737"/>
                </a:moveTo>
                <a:lnTo>
                  <a:pt x="4090655" y="5737"/>
                </a:lnTo>
                <a:lnTo>
                  <a:pt x="4090655" y="38285"/>
                </a:lnTo>
                <a:lnTo>
                  <a:pt x="4217910" y="38285"/>
                </a:lnTo>
                <a:lnTo>
                  <a:pt x="4217910" y="5737"/>
                </a:lnTo>
                <a:close/>
              </a:path>
              <a:path w="4440555" h="95250">
                <a:moveTo>
                  <a:pt x="4439938" y="4335"/>
                </a:moveTo>
                <a:lnTo>
                  <a:pt x="4312889" y="4335"/>
                </a:lnTo>
                <a:lnTo>
                  <a:pt x="4312889" y="36883"/>
                </a:lnTo>
                <a:lnTo>
                  <a:pt x="4440143" y="36883"/>
                </a:lnTo>
                <a:lnTo>
                  <a:pt x="4440143" y="4335"/>
                </a:lnTo>
                <a:close/>
              </a:path>
              <a:path w="4440555" h="95250">
                <a:moveTo>
                  <a:pt x="94978" y="0"/>
                </a:moveTo>
                <a:lnTo>
                  <a:pt x="0" y="48225"/>
                </a:lnTo>
                <a:lnTo>
                  <a:pt x="95595" y="95246"/>
                </a:lnTo>
                <a:lnTo>
                  <a:pt x="95595" y="63500"/>
                </a:lnTo>
                <a:lnTo>
                  <a:pt x="217504" y="63500"/>
                </a:lnTo>
                <a:lnTo>
                  <a:pt x="217504" y="31750"/>
                </a:lnTo>
                <a:lnTo>
                  <a:pt x="95184" y="31750"/>
                </a:lnTo>
                <a:lnTo>
                  <a:pt x="95184" y="0"/>
                </a:lnTo>
                <a:close/>
              </a:path>
              <a:path w="4440555" h="95250">
                <a:moveTo>
                  <a:pt x="217299" y="30978"/>
                </a:moveTo>
                <a:lnTo>
                  <a:pt x="95184" y="30978"/>
                </a:lnTo>
                <a:lnTo>
                  <a:pt x="217299" y="30978"/>
                </a:lnTo>
                <a:close/>
              </a:path>
            </a:pathLst>
          </a:custGeom>
          <a:solidFill>
            <a:srgbClr val="2F5699"/>
          </a:solidFill>
          <a:ln>
            <a:noFill/>
          </a:ln>
          <a:effectLst/>
        </p:spPr>
        <p:txBody>
          <a:bodyPr vert="horz" wrap="square" lIns="0" tIns="0" rIns="0" bIns="0" numCol="1" spcCol="215900" anchor="t"/>
          <a:lstStyle/>
          <a:p>
            <a:pPr/>
          </a:p>
        </p:txBody>
      </p:sp>
      <p:sp>
        <p:nvSpPr>
          <p:cNvPr id="8" name="object 9"/>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E+jxlpHRkhGgy6mwbwCUOo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Zw4AAAQVAAALKQAALCAAABAAAAAmAAAACAAAAP//////////"/>
              </a:ext>
            </a:extLst>
          </p:cNvSpPr>
          <p:nvPr/>
        </p:nvSpPr>
        <p:spPr>
          <a:xfrm>
            <a:off x="2341245" y="3416300"/>
            <a:ext cx="4330700" cy="1813560"/>
          </a:xfrm>
          <a:prstGeom prst="rect">
            <a:avLst/>
          </a:prstGeom>
          <a:blipFill>
            <a:blip r:embed="rId4"/>
            <a:srcRect/>
            <a:stretch/>
          </a:blipFill>
          <a:ln>
            <a:noFill/>
          </a:ln>
          <a:effectLst/>
        </p:spPr>
        <p:txBody>
          <a:bodyPr vert="horz" wrap="square" lIns="0" tIns="0" rIns="0" bIns="0" numCol="1" spcCol="215900" anchor="t"/>
          <a:lstStyle/>
          <a:p>
            <a:pPr/>
          </a:p>
        </p:txBody>
      </p:sp>
      <p:sp>
        <p:nvSpPr>
          <p:cNvPr id="9" name="object 10"/>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XQ4AAPoUAAAWKQAANyAAABAAAAAmAAAACAAAAP//////////"/>
              </a:ext>
            </a:extLst>
          </p:cNvSpPr>
          <p:nvPr/>
        </p:nvSpPr>
        <p:spPr>
          <a:xfrm>
            <a:off x="2334895" y="3409950"/>
            <a:ext cx="4344035" cy="1826895"/>
          </a:xfrm>
          <a:custGeom>
            <a:avLst/>
            <a:gdLst/>
            <a:ahLst/>
            <a:cxnLst/>
            <a:rect l="0" t="0" r="4344035" b="1826895"/>
            <a:pathLst>
              <a:path w="4344035" h="1826895">
                <a:moveTo>
                  <a:pt x="0" y="0"/>
                </a:moveTo>
                <a:lnTo>
                  <a:pt x="4343632" y="0"/>
                </a:lnTo>
                <a:lnTo>
                  <a:pt x="4343632" y="1826302"/>
                </a:lnTo>
                <a:lnTo>
                  <a:pt x="0" y="1826302"/>
                </a:lnTo>
                <a:lnTo>
                  <a:pt x="0" y="0"/>
                </a:lnTo>
                <a:close/>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10" name="object 11"/>
          <p:cNvSpPr>
            <a:extLst>
              <a:ext uri="smNativeData">
                <pr:smNativeData xmlns:pr="smNativeData" val="SMDATA_16_6hA1XRMAAAAlAAAACwAAAA0AAAAAAAAAAAAAAAAAAAAAAAAAAAAAAAAAAAAAAAAAAAEAAABQAAAAAAAAAAAA4D8AAAAAAADgPwAAAAAAAOA/AAAAAAAA4D8AAAAAAADgPwAAAAAAAOA/AAAAAAAA4D8AAAAAAADgPwAAAAAAAOA/AAAAAAAA4D8CAAAAjAAAAAEAAAAAAAAAL1aZ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1aZAP///wEAAAAAAAAAAAAAAAAAAAAAAAAAAAAAAAAAAAAAAAAAAAAAAAB/f38A7uzhA8zMzADAwP8Af39/AAAAAAAAAAAAAAAAAAAAAAAAAAAAIQAAABgAAAAUAAAAXiMAAIoZAACbMwAA2ycAABAAAAAmAAAACAAAAP//////////"/>
              </a:ext>
            </a:extLst>
          </p:cNvSpPr>
          <p:nvPr/>
        </p:nvSpPr>
        <p:spPr>
          <a:xfrm>
            <a:off x="5749290" y="4151630"/>
            <a:ext cx="2639695" cy="2327275"/>
          </a:xfrm>
          <a:custGeom>
            <a:avLst/>
            <a:gdLst/>
            <a:ahLst/>
            <a:cxnLst/>
            <a:rect l="0" t="0" r="2639695" b="2327275"/>
            <a:pathLst>
              <a:path w="2639695" h="2327275">
                <a:moveTo>
                  <a:pt x="0" y="277871"/>
                </a:moveTo>
                <a:lnTo>
                  <a:pt x="523906" y="969482"/>
                </a:lnTo>
                <a:lnTo>
                  <a:pt x="523906" y="2326736"/>
                </a:lnTo>
                <a:lnTo>
                  <a:pt x="2639572" y="2326736"/>
                </a:lnTo>
                <a:lnTo>
                  <a:pt x="2639572" y="387771"/>
                </a:lnTo>
                <a:lnTo>
                  <a:pt x="523906" y="387771"/>
                </a:lnTo>
                <a:lnTo>
                  <a:pt x="0" y="277871"/>
                </a:lnTo>
                <a:close/>
              </a:path>
              <a:path w="2639695" h="2327275">
                <a:moveTo>
                  <a:pt x="2639572" y="0"/>
                </a:moveTo>
                <a:lnTo>
                  <a:pt x="523906" y="0"/>
                </a:lnTo>
                <a:lnTo>
                  <a:pt x="523906" y="387771"/>
                </a:lnTo>
                <a:lnTo>
                  <a:pt x="2639572" y="387771"/>
                </a:lnTo>
                <a:lnTo>
                  <a:pt x="2639572" y="0"/>
                </a:lnTo>
                <a:close/>
              </a:path>
            </a:pathLst>
          </a:custGeom>
          <a:solidFill>
            <a:srgbClr val="2F5699"/>
          </a:solidFill>
          <a:ln>
            <a:noFill/>
          </a:ln>
          <a:effectLst/>
        </p:spPr>
        <p:txBody>
          <a:bodyPr vert="horz" wrap="square" lIns="0" tIns="0" rIns="0" bIns="0" numCol="1" spcCol="215900" anchor="t"/>
          <a:lstStyle/>
          <a:p>
            <a:pPr/>
          </a:p>
        </p:txBody>
      </p:sp>
      <p:sp>
        <p:nvSpPr>
          <p:cNvPr id="11" name="object 12"/>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e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XiMAAIoZAACbMwAA2ycAABAAAAAmAAAACAAAAP//////////"/>
              </a:ext>
            </a:extLst>
          </p:cNvSpPr>
          <p:nvPr/>
        </p:nvSpPr>
        <p:spPr>
          <a:xfrm>
            <a:off x="5749290" y="4151630"/>
            <a:ext cx="2639695" cy="2327275"/>
          </a:xfrm>
          <a:custGeom>
            <a:avLst/>
            <a:gdLst/>
            <a:ahLst/>
            <a:cxnLst/>
            <a:rect l="0" t="0" r="2639695" b="2327275"/>
            <a:pathLst>
              <a:path w="2639695" h="2327275">
                <a:moveTo>
                  <a:pt x="523906" y="0"/>
                </a:moveTo>
                <a:lnTo>
                  <a:pt x="876476" y="0"/>
                </a:lnTo>
                <a:lnTo>
                  <a:pt x="1405392" y="0"/>
                </a:lnTo>
                <a:lnTo>
                  <a:pt x="2639572" y="0"/>
                </a:lnTo>
                <a:lnTo>
                  <a:pt x="2639572" y="387771"/>
                </a:lnTo>
                <a:lnTo>
                  <a:pt x="2639572" y="969482"/>
                </a:lnTo>
                <a:lnTo>
                  <a:pt x="2639572" y="2326736"/>
                </a:lnTo>
                <a:lnTo>
                  <a:pt x="1405392" y="2326736"/>
                </a:lnTo>
                <a:lnTo>
                  <a:pt x="876476" y="2326736"/>
                </a:lnTo>
                <a:lnTo>
                  <a:pt x="523906" y="2326736"/>
                </a:lnTo>
                <a:lnTo>
                  <a:pt x="523906" y="969482"/>
                </a:lnTo>
                <a:lnTo>
                  <a:pt x="0" y="277871"/>
                </a:lnTo>
                <a:lnTo>
                  <a:pt x="523906" y="387771"/>
                </a:lnTo>
                <a:lnTo>
                  <a:pt x="523906" y="0"/>
                </a:lnTo>
                <a:close/>
              </a:path>
            </a:pathLst>
          </a:custGeom>
          <a:noFill/>
          <a:ln w="19050" cap="flat" cmpd="sng" algn="ctr">
            <a:solidFill>
              <a:srgbClr val="FFFFFF"/>
            </a:solidFill>
            <a:prstDash val="solid"/>
            <a:headEnd type="none"/>
            <a:tailEnd type="none"/>
          </a:ln>
          <a:effectLst/>
        </p:spPr>
        <p:txBody>
          <a:bodyPr vert="horz" wrap="square" lIns="0" tIns="0" rIns="0" bIns="0" numCol="1" spcCol="215900" anchor="t"/>
          <a:lstStyle/>
          <a:p>
            <a:pPr/>
          </a:p>
        </p:txBody>
      </p:sp>
      <p:sp>
        <p:nvSpPr>
          <p:cNvPr id="12" name="object 13"/>
          <p:cNvSpPr>
            <a:extLst>
              <a:ext uri="smNativeData">
                <pr:smNativeData xmlns:pr="smNativeData" val="SMDATA_16_6hA1XR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eScAAE4aAAC5MgAA8iYAABAgAAAmAAAACAAAAP//////////"/>
              </a:ext>
            </a:extLst>
          </p:cNvSpPr>
          <p:nvPr/>
        </p:nvSpPr>
        <p:spPr>
          <a:xfrm>
            <a:off x="6416675" y="4276090"/>
            <a:ext cx="1828800" cy="2054860"/>
          </a:xfrm>
          <a:prstGeom prst="rect">
            <a:avLst/>
          </a:prstGeom>
          <a:noFill/>
          <a:ln>
            <a:noFill/>
          </a:ln>
          <a:effectLst/>
        </p:spPr>
        <p:txBody>
          <a:bodyPr vert="horz" wrap="square" lIns="0" tIns="12065" rIns="0" bIns="0" numCol="1" spcCol="215900" anchor="t"/>
          <a:lstStyle/>
          <a:p>
            <a:pPr marL="12700" marR="5080" indent="-635" algn="ctr">
              <a:lnSpc>
                <a:spcPct val="100000"/>
              </a:lnSpc>
              <a:spcBef>
                <a:spcPts val="95"/>
              </a:spcBef>
            </a:pPr>
            <a:r>
              <a:rPr sz="1900">
                <a:solidFill>
                  <a:srgbClr val="FFFFFF"/>
                </a:solidFill>
              </a:rPr>
              <a:t>When the  operation is  complete, the  server sends a  response message  to the web service  client</a:t>
            </a:r>
            <a:endParaRPr sz="1900"/>
          </a:p>
        </p:txBody>
      </p:sp>
      <p:sp>
        <p:nvSpPr>
          <p:cNvPr id="13" name="object 14"/>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jQAAAkoAAAMNgAA5CgAABAgAAAmAAAACAAAAP//////////"/>
              </a:ext>
            </a:extLst>
          </p:cNvSpPr>
          <p:nvPr/>
        </p:nvSpPr>
        <p:spPr>
          <a:xfrm>
            <a:off x="8558530" y="6508115"/>
            <a:ext cx="227330" cy="139065"/>
          </a:xfrm>
          <a:prstGeom prst="rect">
            <a:avLst/>
          </a:prstGeom>
          <a:noFill/>
          <a:ln>
            <a:noFill/>
          </a:ln>
          <a:effectLst/>
        </p:spPr>
        <p:txBody>
          <a:bodyPr vert="horz" wrap="square" lIns="0" tIns="3175" rIns="0" bIns="0" numCol="1" spcCol="215900" anchor="t"/>
          <a:lstStyle/>
          <a:p>
            <a:pPr marL="25400">
              <a:lnSpc>
                <a:spcPct val="100000"/>
              </a:lnSpc>
              <a:spcBef>
                <a:spcPts val="25"/>
              </a:spcBef>
            </a:pPr>
            <a:fld id="{27F5E046-08CA-A016-844D-FE43AE0372AB}" type="slidenum">
              <a:rPr sz="800">
                <a:solidFill>
                  <a:srgbClr val="2F5699"/>
                </a:solidFill>
                <a:latin typeface="Arial" pitchFamily="2" charset="0"/>
                <a:ea typeface="SimSun" pitchFamily="0" charset="0"/>
                <a:cs typeface="Times New Roman" pitchFamily="1" charset="0"/>
              </a:rPr>
              <a:t>45</a:t>
            </a:fld>
            <a:endParaRPr sz="800">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4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G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F0HAADMMgAAQSQAABAgAAAmAAAACAAAAP//////////"/>
              </a:ext>
            </a:extLst>
          </p:cNvSpPr>
          <p:nvPr/>
        </p:nvSpPr>
        <p:spPr>
          <a:xfrm>
            <a:off x="387350" y="1196975"/>
            <a:ext cx="7870190" cy="4696460"/>
          </a:xfrm>
          <a:prstGeom prst="rect">
            <a:avLst/>
          </a:prstGeom>
          <a:noFill/>
          <a:ln>
            <a:noFill/>
          </a:ln>
          <a:effectLst/>
        </p:spPr>
        <p:txBody>
          <a:bodyPr vert="horz" wrap="square" lIns="0" tIns="63500" rIns="0" bIns="0" numCol="1" spcCol="215900" anchor="t"/>
          <a:lstStyle/>
          <a:p>
            <a:pPr marL="184150" marR="7620" indent="-171450" defTabSz="914400">
              <a:lnSpc>
                <a:spcPts val="3000"/>
              </a:lnSpc>
              <a:spcBef>
                <a:spcPts val="500"/>
              </a:spcBef>
              <a:buFont typeface="Arial" pitchFamily="2" charset="0"/>
              <a:buChar char="•"/>
              <a:tabLst>
                <a:tab pos="184150" algn="l"/>
              </a:tabLst>
            </a:pPr>
            <a:r>
              <a:rPr sz="2800">
                <a:solidFill>
                  <a:srgbClr val="444446"/>
                </a:solidFill>
              </a:rPr>
              <a:t>To create a SOAP web service with Talend Studio, you  first need to create a WSDL file.</a:t>
            </a:r>
            <a:endParaRPr sz="2800"/>
          </a:p>
          <a:p>
            <a:pPr marL="184150" marR="516890" indent="-171450" defTabSz="914400">
              <a:lnSpc>
                <a:spcPct val="90000"/>
              </a:lnSpc>
              <a:spcBef>
                <a:spcPts val="1910"/>
              </a:spcBef>
              <a:buFont typeface="Arial" pitchFamily="2" charset="0"/>
              <a:buChar char="•"/>
              <a:tabLst>
                <a:tab pos="184150" algn="l"/>
              </a:tabLst>
            </a:pPr>
            <a:r>
              <a:rPr sz="2800">
                <a:solidFill>
                  <a:srgbClr val="444446"/>
                </a:solidFill>
              </a:rPr>
              <a:t>The WSDL file is the contract that provides a  comprehensive description of your service and its  properties:</a:t>
            </a:r>
            <a:endParaRPr sz="2800"/>
          </a:p>
          <a:p>
            <a:pPr lvl="1" marL="527050" indent="-171450" defTabSz="914400">
              <a:lnSpc>
                <a:spcPct val="100000"/>
              </a:lnSpc>
              <a:spcBef>
                <a:spcPts val="1340"/>
              </a:spcBef>
              <a:buFont typeface="Wingdings" pitchFamily="2" charset="2"/>
              <a:buChar char=""/>
              <a:tabLst>
                <a:tab pos="527050" algn="l"/>
              </a:tabLst>
            </a:pPr>
            <a:r>
              <a:rPr sz="2400">
                <a:solidFill>
                  <a:srgbClr val="444446"/>
                </a:solidFill>
              </a:rPr>
              <a:t>How to access it</a:t>
            </a:r>
            <a:endParaRPr sz="2400"/>
          </a:p>
          <a:p>
            <a:pPr lvl="1" marL="527050" indent="-171450" defTabSz="914400">
              <a:lnSpc>
                <a:spcPct val="100000"/>
              </a:lnSpc>
              <a:spcBef>
                <a:spcPts val="1320"/>
              </a:spcBef>
              <a:buFont typeface="Wingdings" pitchFamily="2" charset="2"/>
              <a:buChar char=""/>
              <a:tabLst>
                <a:tab pos="527050" algn="l"/>
              </a:tabLst>
            </a:pPr>
            <a:r>
              <a:rPr sz="2400">
                <a:solidFill>
                  <a:srgbClr val="444446"/>
                </a:solidFill>
              </a:rPr>
              <a:t>Where to access it</a:t>
            </a:r>
            <a:endParaRPr sz="2400"/>
          </a:p>
          <a:p>
            <a:pPr lvl="1" marL="527050" indent="-171450" defTabSz="914400">
              <a:lnSpc>
                <a:spcPct val="100000"/>
              </a:lnSpc>
              <a:spcBef>
                <a:spcPts val="1320"/>
              </a:spcBef>
              <a:buFont typeface="Wingdings" pitchFamily="2" charset="2"/>
              <a:buChar char=""/>
              <a:tabLst>
                <a:tab pos="527050" algn="l"/>
              </a:tabLst>
            </a:pPr>
            <a:r>
              <a:rPr sz="2400">
                <a:solidFill>
                  <a:srgbClr val="444446"/>
                </a:solidFill>
              </a:rPr>
              <a:t>Which operations are available</a:t>
            </a:r>
            <a:endParaRPr sz="2400"/>
          </a:p>
          <a:p>
            <a:pPr lvl="1" marL="527050" marR="5080" indent="-171450" defTabSz="914400">
              <a:lnSpc>
                <a:spcPts val="2500"/>
              </a:lnSpc>
              <a:spcBef>
                <a:spcPts val="1720"/>
              </a:spcBef>
              <a:buFont typeface="Wingdings" pitchFamily="2" charset="2"/>
              <a:buChar char=""/>
              <a:tabLst>
                <a:tab pos="527050" algn="l"/>
              </a:tabLst>
            </a:pPr>
            <a:r>
              <a:rPr sz="2400">
                <a:solidFill>
                  <a:srgbClr val="444446"/>
                </a:solidFill>
              </a:rPr>
              <a:t>Which formats are expected for the input (request) and the  output (response)</a:t>
            </a:r>
            <a:endParaRPr sz="2400"/>
          </a:p>
        </p:txBody>
      </p:sp>
      <p:sp>
        <p:nvSpPr>
          <p:cNvPr id="4" name="object 6"/>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jQAAAkoAAAMNgAA5CgAABAgAAAmAAAACAAAAP//////////"/>
              </a:ext>
            </a:extLst>
          </p:cNvSpPr>
          <p:nvPr/>
        </p:nvSpPr>
        <p:spPr>
          <a:xfrm>
            <a:off x="8558530" y="6508115"/>
            <a:ext cx="227330" cy="139065"/>
          </a:xfrm>
          <a:prstGeom prst="rect">
            <a:avLst/>
          </a:prstGeom>
          <a:noFill/>
          <a:ln>
            <a:noFill/>
          </a:ln>
          <a:effectLst/>
        </p:spPr>
        <p:txBody>
          <a:bodyPr vert="horz" wrap="square" lIns="0" tIns="3175" rIns="0" bIns="0" numCol="1" spcCol="215900" anchor="t"/>
          <a:lstStyle/>
          <a:p>
            <a:pPr marL="25400">
              <a:lnSpc>
                <a:spcPct val="100000"/>
              </a:lnSpc>
              <a:spcBef>
                <a:spcPts val="25"/>
              </a:spcBef>
            </a:pPr>
            <a:fld id="{27F5E43A-74CA-A012-844D-8247AA0372D7}" type="slidenum">
              <a:rPr sz="800">
                <a:solidFill>
                  <a:srgbClr val="2F5699"/>
                </a:solidFill>
                <a:latin typeface="Arial" pitchFamily="2" charset="0"/>
                <a:ea typeface="SimSun" pitchFamily="0" charset="0"/>
                <a:cs typeface="Times New Roman" pitchFamily="1" charset="0"/>
              </a:rPr>
              <a:t>46</a:t>
            </a:fld>
            <a:endParaRPr sz="800">
              <a:latin typeface="Arial" pitchFamily="2" charset="0"/>
              <a:ea typeface="SimSun" pitchFamily="0" charset="0"/>
              <a:cs typeface="Times New Roman" pitchFamily="1" charset="0"/>
            </a:endParaRPr>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sIwAAEwUAABAgAAAmAAAACAAAAH1w////////"/>
              </a:ext>
            </a:extLst>
          </p:cNvSpPr>
          <p:nvPr>
            <p:ph type="title"/>
          </p:nvPr>
        </p:nvSpPr>
        <p:spPr>
          <a:xfrm>
            <a:off x="367030" y="250825"/>
            <a:ext cx="5431790"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Creating a SOAP web service</a:t>
            </a:r>
            <a:endParaRPr sz="3600"/>
          </a:p>
        </p:txBody>
      </p:sp>
    </p:spTree>
  </p:cSld>
  <p:clrMapOvr>
    <a:masterClrMapping/>
  </p:clrMapOvr>
  <p:timing>
    <p:tnLst>
      <p:par>
        <p:cTn id="1" dur="indefinite" restart="never" nodeType="tmRoot"/>
      </p:par>
    </p:tnLst>
  </p:timing>
</p:sld>
</file>

<file path=ppt/slides/slide4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BRMAAAEwUAABAgAAAmAAAACAAAAH1w////////"/>
              </a:ext>
            </a:extLst>
          </p:cNvSpPr>
          <p:nvPr>
            <p:ph type="title"/>
          </p:nvPr>
        </p:nvSpPr>
        <p:spPr>
          <a:xfrm>
            <a:off x="367030" y="250825"/>
            <a:ext cx="7487285"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Creating a SOAP web service, </a:t>
            </a:r>
            <a:r>
              <a:rPr sz="3600" i="1">
                <a:solidFill>
                  <a:srgbClr val="2F5699"/>
                </a:solidFill>
              </a:rPr>
              <a:t>continued</a:t>
            </a:r>
            <a:endParaRPr sz="3600"/>
          </a:p>
        </p:txBody>
      </p:sp>
      <p:sp>
        <p:nvSpPr>
          <p:cNvPr id="4" name="object 5"/>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EB4P9/cX7hMvK3pyl7Xm8g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G8KAABAOAAASBkAABAAAAAmAAAACAAAAP//////////"/>
              </a:ext>
            </a:extLst>
          </p:cNvSpPr>
          <p:nvPr/>
        </p:nvSpPr>
        <p:spPr>
          <a:xfrm>
            <a:off x="0" y="1696085"/>
            <a:ext cx="9144000" cy="2413635"/>
          </a:xfrm>
          <a:prstGeom prst="rect">
            <a:avLst/>
          </a:prstGeom>
          <a:blipFill>
            <a:blip r:embed="rId2"/>
            <a:srcRect/>
            <a:stretch/>
          </a:blipFill>
          <a:ln>
            <a:noFill/>
          </a:ln>
          <a:effectLst/>
        </p:spPr>
        <p:txBody>
          <a:bodyPr vert="horz" wrap="square" lIns="0" tIns="0" rIns="0" bIns="0" numCol="1" spcCol="215900" anchor="t"/>
          <a:lstStyle/>
          <a:p>
            <a:pPr/>
          </a:p>
        </p:txBody>
      </p:sp>
      <p:sp>
        <p:nvSpPr>
          <p:cNvPr id="5" name="object 6"/>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AAAAe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AAAB/f38A7uzhA8zMzADAwP8Af39/AAAAAAAAAAAAAAAAAAAAAAAAAAAAIQAAABgAAAAUAAAA3AAAAIINAAARDwAAhBMAABAAAAAmAAAACAAAAP//////////"/>
              </a:ext>
            </a:extLst>
          </p:cNvSpPr>
          <p:nvPr/>
        </p:nvSpPr>
        <p:spPr>
          <a:xfrm>
            <a:off x="139700" y="2195830"/>
            <a:ext cx="2309495" cy="976630"/>
          </a:xfrm>
          <a:custGeom>
            <a:avLst/>
            <a:gdLst/>
            <a:ahLst/>
            <a:cxnLst/>
            <a:rect l="0" t="0" r="2309495" b="976630"/>
            <a:pathLst>
              <a:path w="2309495" h="976630">
                <a:moveTo>
                  <a:pt x="0" y="0"/>
                </a:moveTo>
                <a:lnTo>
                  <a:pt x="2309281" y="0"/>
                </a:lnTo>
                <a:lnTo>
                  <a:pt x="2309281" y="976404"/>
                </a:lnTo>
                <a:lnTo>
                  <a:pt x="0" y="976404"/>
                </a:lnTo>
                <a:lnTo>
                  <a:pt x="0" y="0"/>
                </a:lnTo>
                <a:close/>
              </a:path>
            </a:pathLst>
          </a:custGeom>
          <a:noFill/>
          <a:ln w="19050" cap="flat" cmpd="sng" algn="ctr">
            <a:solidFill>
              <a:srgbClr val="FF0000"/>
            </a:solidFill>
            <a:prstDash val="solid"/>
            <a:headEnd type="none"/>
            <a:tailEnd type="none"/>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ZAAAAE0AAAAAAAAAAB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ZgIAAGgZAABZDgAAJB0AABAgAAAmAAAACAAAAP//////////"/>
              </a:ext>
            </a:extLst>
          </p:cNvSpPr>
          <p:nvPr/>
        </p:nvSpPr>
        <p:spPr>
          <a:xfrm>
            <a:off x="389890" y="4130040"/>
            <a:ext cx="1942465" cy="607060"/>
          </a:xfrm>
          <a:prstGeom prst="rect">
            <a:avLst/>
          </a:prstGeom>
          <a:noFill/>
          <a:ln>
            <a:noFill/>
          </a:ln>
          <a:effectLst/>
        </p:spPr>
        <p:txBody>
          <a:bodyPr vert="horz" wrap="square" lIns="0" tIns="10160" rIns="0" bIns="0" numCol="1" spcCol="215900" anchor="t"/>
          <a:lstStyle/>
          <a:p>
            <a:pPr marL="12700" marR="5080">
              <a:lnSpc>
                <a:spcPct val="100000"/>
              </a:lnSpc>
              <a:spcBef>
                <a:spcPts val="80"/>
              </a:spcBef>
            </a:pPr>
            <a:r>
              <a:rPr sz="1900">
                <a:solidFill>
                  <a:srgbClr val="2F5699"/>
                </a:solidFill>
              </a:rPr>
              <a:t>Port information  (service access URI)</a:t>
            </a:r>
            <a:endParaRPr sz="1900"/>
          </a:p>
        </p:txBody>
      </p:sp>
      <p:sp>
        <p:nvSpPr>
          <p:cNvPr id="7" name="object 8"/>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AAAAe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AAAB/f38A7uzhA8zMzADAwP8Af39/AAAAAAAAAAAAAAAAAAAAAAAAAAAAIQAAABgAAAAUAAAA9xgAANsOAABwMgAAhRUAABAAAAAmAAAACAAAAP//////////"/>
              </a:ext>
            </a:extLst>
          </p:cNvSpPr>
          <p:nvPr/>
        </p:nvSpPr>
        <p:spPr>
          <a:xfrm>
            <a:off x="4058285" y="2414905"/>
            <a:ext cx="4140835" cy="1083310"/>
          </a:xfrm>
          <a:custGeom>
            <a:avLst/>
            <a:gdLst/>
            <a:ahLst/>
            <a:cxnLst/>
            <a:rect l="0" t="0" r="4140835" b="1083310"/>
            <a:pathLst>
              <a:path w="4140835" h="1083310">
                <a:moveTo>
                  <a:pt x="0" y="0"/>
                </a:moveTo>
                <a:lnTo>
                  <a:pt x="4140643" y="0"/>
                </a:lnTo>
                <a:lnTo>
                  <a:pt x="4140643" y="1082909"/>
                </a:lnTo>
                <a:lnTo>
                  <a:pt x="0" y="1082909"/>
                </a:lnTo>
                <a:lnTo>
                  <a:pt x="0" y="0"/>
                </a:lnTo>
                <a:close/>
              </a:path>
            </a:pathLst>
          </a:custGeom>
          <a:noFill/>
          <a:ln w="19050" cap="flat" cmpd="sng" algn="ctr">
            <a:solidFill>
              <a:srgbClr val="FF0000"/>
            </a:solidFill>
            <a:prstDash val="solid"/>
            <a:headEnd type="none"/>
            <a:tailEnd type="none"/>
          </a:ln>
          <a:effectLst/>
        </p:spPr>
        <p:txBody>
          <a:bodyPr vert="horz" wrap="square" lIns="0" tIns="0" rIns="0" bIns="0" numCol="1" spcCol="215900" anchor="t"/>
          <a:lstStyle/>
          <a:p>
            <a:pPr/>
          </a:p>
        </p:txBody>
      </p:sp>
      <p:sp>
        <p:nvSpPr>
          <p:cNvPr id="8" name="object 9"/>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WBoAAGgZAADCJgAAWBsAABAgAAAmAAAACAAAAP//////////"/>
              </a:ext>
            </a:extLst>
          </p:cNvSpPr>
          <p:nvPr/>
        </p:nvSpPr>
        <p:spPr>
          <a:xfrm>
            <a:off x="4282440" y="4130040"/>
            <a:ext cx="2018030" cy="314960"/>
          </a:xfrm>
          <a:prstGeom prst="rect">
            <a:avLst/>
          </a:prstGeom>
          <a:noFill/>
          <a:ln>
            <a:noFill/>
          </a:ln>
          <a:effectLst/>
        </p:spPr>
        <p:txBody>
          <a:bodyPr vert="horz" wrap="square" lIns="0" tIns="12700" rIns="0" bIns="0" numCol="1" spcCol="215900" anchor="t"/>
          <a:lstStyle/>
          <a:p>
            <a:pPr marL="12700">
              <a:lnSpc>
                <a:spcPct val="100000"/>
              </a:lnSpc>
              <a:spcBef>
                <a:spcPts val="100"/>
              </a:spcBef>
            </a:pPr>
            <a:r>
              <a:rPr sz="1900">
                <a:solidFill>
                  <a:srgbClr val="2F5699"/>
                </a:solidFill>
              </a:rPr>
              <a:t>Operation definition</a:t>
            </a:r>
            <a:endParaRPr sz="1900"/>
          </a:p>
        </p:txBody>
      </p:sp>
      <p:sp>
        <p:nvSpPr>
          <p:cNvPr id="9" name="object 10"/>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AAAAe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AAAB/f38A7uzhA8zMzADAwP8Af39/AAAAAAAAAAAAAAAAAAAAAAAAAAAAIQAAABgAAAAUAAAA6jIAAI8QAABlNQAAIxUAABAAAAAmAAAACAAAAP//////////"/>
              </a:ext>
            </a:extLst>
          </p:cNvSpPr>
          <p:nvPr/>
        </p:nvSpPr>
        <p:spPr>
          <a:xfrm>
            <a:off x="8276590" y="2691765"/>
            <a:ext cx="403225" cy="744220"/>
          </a:xfrm>
          <a:custGeom>
            <a:avLst/>
            <a:gdLst/>
            <a:ahLst/>
            <a:cxnLst/>
            <a:rect l="0" t="0" r="403225" b="744220"/>
            <a:pathLst>
              <a:path w="403225" h="744220">
                <a:moveTo>
                  <a:pt x="0" y="0"/>
                </a:moveTo>
                <a:lnTo>
                  <a:pt x="402683" y="0"/>
                </a:lnTo>
                <a:lnTo>
                  <a:pt x="402683" y="743910"/>
                </a:lnTo>
                <a:lnTo>
                  <a:pt x="0" y="743910"/>
                </a:lnTo>
                <a:lnTo>
                  <a:pt x="0" y="0"/>
                </a:lnTo>
                <a:close/>
              </a:path>
            </a:pathLst>
          </a:custGeom>
          <a:noFill/>
          <a:ln w="19050" cap="flat" cmpd="sng" algn="ctr">
            <a:solidFill>
              <a:srgbClr val="FF0000"/>
            </a:solidFill>
            <a:prstDash val="solid"/>
            <a:headEnd type="none"/>
            <a:tailEnd type="none"/>
          </a:ln>
          <a:effectLst/>
        </p:spPr>
        <p:txBody>
          <a:bodyPr vert="horz" wrap="square" lIns="0" tIns="0" rIns="0" bIns="0" numCol="1" spcCol="215900" anchor="t"/>
          <a:lstStyle/>
          <a:p>
            <a:pPr/>
          </a:p>
        </p:txBody>
      </p:sp>
      <p:sp>
        <p:nvSpPr>
          <p:cNvPr id="10" name="object 11"/>
          <p:cNvSpPr>
            <a:extLst>
              <a:ext uri="smNativeData">
                <pr:smNativeData xmlns:pr="smNativeData" val="SMDATA_16_6hA1XRMAAAAlAAAAZAAAAE0AAAAAAAAAAB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CkAAHMdAACNMwAALyEAABAgAAAmAAAACAAAAP//////////"/>
              </a:ext>
            </a:extLst>
          </p:cNvSpPr>
          <p:nvPr/>
        </p:nvSpPr>
        <p:spPr>
          <a:xfrm>
            <a:off x="6687820" y="4787265"/>
            <a:ext cx="1692275" cy="607060"/>
          </a:xfrm>
          <a:prstGeom prst="rect">
            <a:avLst/>
          </a:prstGeom>
          <a:noFill/>
          <a:ln>
            <a:noFill/>
          </a:ln>
          <a:effectLst/>
        </p:spPr>
        <p:txBody>
          <a:bodyPr vert="horz" wrap="square" lIns="0" tIns="10160" rIns="0" bIns="0" numCol="1" spcCol="215900" anchor="t"/>
          <a:lstStyle/>
          <a:p>
            <a:pPr marL="12700" marR="5080">
              <a:lnSpc>
                <a:spcPct val="100000"/>
              </a:lnSpc>
              <a:spcBef>
                <a:spcPts val="80"/>
              </a:spcBef>
            </a:pPr>
            <a:r>
              <a:rPr sz="1900">
                <a:solidFill>
                  <a:srgbClr val="2F5699"/>
                </a:solidFill>
              </a:rPr>
              <a:t>Input/output  format definition</a:t>
            </a:r>
            <a:endParaRPr sz="1900"/>
          </a:p>
        </p:txBody>
      </p:sp>
      <p:sp>
        <p:nvSpPr>
          <p:cNvPr id="11" name="object 12"/>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AAAAZ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AAAB/f38A7uzhA8zMzADAwP8Af39/AAAAAAAAAAAAAAAAAAAAAAAAAAAAIQAAABgAAAAUAAAA0AMAAIQTAAD2BwAASRkAABAAAAAmAAAACAAAAP//////////"/>
              </a:ext>
            </a:extLst>
          </p:cNvSpPr>
          <p:nvPr/>
        </p:nvSpPr>
        <p:spPr>
          <a:xfrm>
            <a:off x="619760" y="3172460"/>
            <a:ext cx="674370" cy="937895"/>
          </a:xfrm>
          <a:custGeom>
            <a:avLst/>
            <a:gdLst/>
            <a:ahLst/>
            <a:cxnLst/>
            <a:rect l="0" t="0" r="674370" b="937895"/>
            <a:pathLst>
              <a:path w="674370" h="937895">
                <a:moveTo>
                  <a:pt x="0" y="0"/>
                </a:moveTo>
                <a:lnTo>
                  <a:pt x="674183" y="937634"/>
                </a:lnTo>
              </a:path>
            </a:pathLst>
          </a:custGeom>
          <a:noFill/>
          <a:ln w="15875" cap="flat" cmpd="sng" algn="ctr">
            <a:solidFill>
              <a:srgbClr val="FF0000"/>
            </a:solidFill>
            <a:prstDash val="solid"/>
            <a:headEnd type="none"/>
            <a:tailEnd type="none"/>
          </a:ln>
          <a:effectLst/>
        </p:spPr>
        <p:txBody>
          <a:bodyPr vert="horz" wrap="square" lIns="0" tIns="0" rIns="0" bIns="0" numCol="1" spcCol="215900" anchor="t"/>
          <a:lstStyle/>
          <a:p>
            <a:pPr/>
          </a:p>
        </p:txBody>
      </p:sp>
      <p:sp>
        <p:nvSpPr>
          <p:cNvPr id="12" name="object 1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AAAAZ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AAAB/f38A7uzhA8zMzADAwP8Af39/AAAAAAAAAAAAAAAAAAAAAAAAAAAAIQAAABgAAAAUAAAAeRwAAIQVAABnHwAAYhkAABAAAAAmAAAACAAAAP//////////"/>
              </a:ext>
            </a:extLst>
          </p:cNvSpPr>
          <p:nvPr/>
        </p:nvSpPr>
        <p:spPr>
          <a:xfrm>
            <a:off x="4628515" y="3497580"/>
            <a:ext cx="476250" cy="628650"/>
          </a:xfrm>
          <a:custGeom>
            <a:avLst/>
            <a:gdLst/>
            <a:ahLst/>
            <a:cxnLst/>
            <a:rect l="0" t="0" r="476250" b="628650"/>
            <a:pathLst>
              <a:path w="476250" h="628650">
                <a:moveTo>
                  <a:pt x="0" y="0"/>
                </a:moveTo>
                <a:lnTo>
                  <a:pt x="475743" y="628417"/>
                </a:lnTo>
              </a:path>
            </a:pathLst>
          </a:custGeom>
          <a:noFill/>
          <a:ln w="15875" cap="flat" cmpd="sng" algn="ctr">
            <a:solidFill>
              <a:srgbClr val="FF0000"/>
            </a:solidFill>
            <a:prstDash val="solid"/>
            <a:headEnd type="none"/>
            <a:tailEnd type="none"/>
          </a:ln>
          <a:effectLst/>
        </p:spPr>
        <p:txBody>
          <a:bodyPr vert="horz" wrap="square" lIns="0" tIns="0" rIns="0" bIns="0" numCol="1" spcCol="215900" anchor="t"/>
          <a:lstStyle/>
          <a:p>
            <a:pPr/>
          </a:p>
        </p:txBody>
      </p:sp>
      <p:sp>
        <p:nvSpPr>
          <p:cNvPr id="13" name="object 14"/>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8AAAAZ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8AAAB/f38A7uzhA8zMzADAwP8Af39/AAAAAAAAAAAAAAAAAAAAAAAAAAAAIQAAABgAAAAUAAAAjy8AACMVAADqMwAAVB0AABAAAAAmAAAACAAAAP//////////"/>
              </a:ext>
            </a:extLst>
          </p:cNvSpPr>
          <p:nvPr/>
        </p:nvSpPr>
        <p:spPr>
          <a:xfrm>
            <a:off x="7731125" y="3435985"/>
            <a:ext cx="708025" cy="1331595"/>
          </a:xfrm>
          <a:custGeom>
            <a:avLst/>
            <a:gdLst/>
            <a:ahLst/>
            <a:cxnLst/>
            <a:rect l="0" t="0" r="708025" b="1331595"/>
            <a:pathLst>
              <a:path w="708025" h="1331595">
                <a:moveTo>
                  <a:pt x="707533" y="0"/>
                </a:moveTo>
                <a:lnTo>
                  <a:pt x="0" y="1331348"/>
                </a:lnTo>
              </a:path>
            </a:pathLst>
          </a:custGeom>
          <a:noFill/>
          <a:ln w="15875" cap="flat" cmpd="sng" algn="ctr">
            <a:solidFill>
              <a:srgbClr val="FF0000"/>
            </a:solidFill>
            <a:prstDash val="solid"/>
            <a:headEnd type="none"/>
            <a:tailEnd type="none"/>
          </a:ln>
          <a:effectLst/>
        </p:spPr>
        <p:txBody>
          <a:bodyPr vert="horz" wrap="square" lIns="0" tIns="0" rIns="0" bIns="0" numCol="1" spcCol="215900" anchor="t"/>
          <a:lstStyle/>
          <a:p>
            <a:pPr/>
          </a:p>
        </p:txBody>
      </p:sp>
      <p:sp>
        <p:nvSpPr>
          <p:cNvPr id="14" name="object 15"/>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jQAAAkoAAAMNgAA5CgAABAgAAAmAAAACAAAAP//////////"/>
              </a:ext>
            </a:extLst>
          </p:cNvSpPr>
          <p:nvPr/>
        </p:nvSpPr>
        <p:spPr>
          <a:xfrm>
            <a:off x="8558530" y="6508115"/>
            <a:ext cx="227330" cy="139065"/>
          </a:xfrm>
          <a:prstGeom prst="rect">
            <a:avLst/>
          </a:prstGeom>
          <a:noFill/>
          <a:ln>
            <a:noFill/>
          </a:ln>
          <a:effectLst/>
        </p:spPr>
        <p:txBody>
          <a:bodyPr vert="horz" wrap="square" lIns="0" tIns="3175" rIns="0" bIns="0" numCol="1" spcCol="215900" anchor="t"/>
          <a:lstStyle/>
          <a:p>
            <a:pPr marL="25400">
              <a:lnSpc>
                <a:spcPct val="100000"/>
              </a:lnSpc>
              <a:spcBef>
                <a:spcPts val="25"/>
              </a:spcBef>
            </a:pPr>
            <a:fld id="{27F5ABA8-E6CA-A05D-844D-1008E5037245}" type="slidenum">
              <a:rPr sz="800">
                <a:solidFill>
                  <a:srgbClr val="2F5699"/>
                </a:solidFill>
                <a:latin typeface="Arial" pitchFamily="2" charset="0"/>
                <a:ea typeface="SimSun" pitchFamily="0" charset="0"/>
                <a:cs typeface="Times New Roman" pitchFamily="1" charset="0"/>
              </a:rPr>
              <a:t>47</a:t>
            </a:fld>
            <a:endParaRPr sz="800">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4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A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B+NAAAERkAABAgAAAmAAAACAAAAP//////////"/>
              </a:ext>
            </a:extLst>
          </p:cNvSpPr>
          <p:nvPr/>
        </p:nvSpPr>
        <p:spPr>
          <a:xfrm>
            <a:off x="387350" y="1235075"/>
            <a:ext cx="8145780" cy="2839720"/>
          </a:xfrm>
          <a:prstGeom prst="rect">
            <a:avLst/>
          </a:prstGeom>
          <a:noFill/>
          <a:ln>
            <a:noFill/>
          </a:ln>
          <a:effectLst/>
        </p:spPr>
        <p:txBody>
          <a:bodyPr vert="horz" wrap="square" lIns="0" tIns="7620" rIns="0" bIns="0" numCol="1" spcCol="215900" anchor="t"/>
          <a:lstStyle/>
          <a:p>
            <a:pPr marL="184150" marR="41910" indent="-171450" defTabSz="914400">
              <a:lnSpc>
                <a:spcPct val="101000"/>
              </a:lnSpc>
              <a:spcBef>
                <a:spcPts val="60"/>
              </a:spcBef>
              <a:buFont typeface="Arial" pitchFamily="2" charset="0"/>
              <a:buChar char="•"/>
              <a:tabLst>
                <a:tab pos="184150" algn="l"/>
              </a:tabLst>
            </a:pPr>
            <a:r>
              <a:rPr sz="2800">
                <a:solidFill>
                  <a:srgbClr val="444446"/>
                </a:solidFill>
              </a:rPr>
              <a:t>Once the service's operations are defined in the WSDL,  each operation can be assigned a DI Job</a:t>
            </a:r>
            <a:endParaRPr sz="2800"/>
          </a:p>
          <a:p>
            <a:pPr marL="184150" marR="5080" indent="-171450" defTabSz="914400">
              <a:lnSpc>
                <a:spcPct val="100000"/>
              </a:lnSpc>
              <a:spcBef>
                <a:spcPts val="1930"/>
              </a:spcBef>
              <a:buFont typeface="Arial" pitchFamily="2" charset="0"/>
              <a:buChar char="•"/>
              <a:tabLst>
                <a:tab pos="184150" algn="l"/>
              </a:tabLst>
            </a:pPr>
            <a:r>
              <a:rPr sz="2800">
                <a:solidFill>
                  <a:srgbClr val="444446"/>
                </a:solidFill>
              </a:rPr>
              <a:t>To be assigned to a service operation, a DI Job needs to  start with SOAP web service component  tESBProviderRequest and end with  tESBProviderResponse</a:t>
            </a:r>
            <a:endParaRPr sz="2800"/>
          </a:p>
        </p:txBody>
      </p:sp>
      <p:sp>
        <p:nvSpPr>
          <p:cNvPr id="4"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sIwAAEwUAABAgAAAmAAAACAAAAH1w////////"/>
              </a:ext>
            </a:extLst>
          </p:cNvSpPr>
          <p:nvPr>
            <p:ph type="title"/>
          </p:nvPr>
        </p:nvSpPr>
        <p:spPr>
          <a:xfrm>
            <a:off x="367030" y="250825"/>
            <a:ext cx="5431790"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Creating a SOAP web service</a:t>
            </a:r>
            <a:endParaRPr sz="3600"/>
          </a:p>
        </p:txBody>
      </p:sp>
      <p:sp>
        <p:nvSpPr>
          <p:cNvPr id="5" name="object 6"/>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OY2+6MzVdtKsyL1leHrAuMB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AgAABIaAADILwAA+iIAABAAAAAmAAAACAAAAP//////////"/>
              </a:ext>
            </a:extLst>
          </p:cNvSpPr>
          <p:nvPr/>
        </p:nvSpPr>
        <p:spPr>
          <a:xfrm>
            <a:off x="1353820" y="4237990"/>
            <a:ext cx="6413500" cy="1447800"/>
          </a:xfrm>
          <a:prstGeom prst="rect">
            <a:avLst/>
          </a:prstGeom>
          <a:blipFill>
            <a:blip r:embed="rId2"/>
            <a:srcRect/>
            <a:stretch/>
          </a:blipFill>
          <a:ln>
            <a:noFill/>
          </a:ln>
          <a:effectLst/>
        </p:spPr>
        <p:txBody>
          <a:bodyPr vert="horz" wrap="square" lIns="0" tIns="0" rIns="0" bIns="0" numCol="1" spcCol="215900" anchor="t"/>
          <a:lstStyle/>
          <a:p>
            <a:pPr/>
          </a:p>
        </p:txBody>
      </p:sp>
      <p:sp>
        <p:nvSpPr>
          <p:cNvPr id="6" name="object 7"/>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ujQAAAkoAAD4NQAA5CgAABAgAAAmAAAACAAAAP//////////"/>
              </a:ext>
            </a:extLst>
          </p:cNvSpPr>
          <p:nvPr/>
        </p:nvSpPr>
        <p:spPr>
          <a:xfrm>
            <a:off x="8571230" y="6508115"/>
            <a:ext cx="201930" cy="139065"/>
          </a:xfrm>
          <a:prstGeom prst="rect">
            <a:avLst/>
          </a:prstGeom>
          <a:noFill/>
          <a:ln>
            <a:noFill/>
          </a:ln>
          <a:effectLst/>
        </p:spPr>
        <p:txBody>
          <a:bodyPr vert="horz" wrap="square" lIns="0" tIns="3175" rIns="0" bIns="0" numCol="1" spcCol="215900" anchor="t"/>
          <a:lstStyle/>
          <a:p>
            <a:pPr marL="12700">
              <a:lnSpc>
                <a:spcPct val="100000"/>
              </a:lnSpc>
              <a:spcBef>
                <a:spcPts val="25"/>
              </a:spcBef>
            </a:pPr>
            <a:r>
              <a:rPr sz="800">
                <a:solidFill>
                  <a:srgbClr val="2F5699"/>
                </a:solidFill>
                <a:latin typeface="Arial" pitchFamily="2" charset="0"/>
                <a:ea typeface="SimSun" pitchFamily="0" charset="0"/>
                <a:cs typeface="Times New Roman" pitchFamily="1" charset="0"/>
              </a:rPr>
              <a:t>120</a:t>
            </a:r>
            <a:endParaRPr sz="800">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4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E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QgIAAMUGAAD5MgAAwRgAAAAgAAAmAAAACAAAAP//////////"/>
              </a:ext>
            </a:extLst>
          </p:cNvSpPr>
          <p:nvPr/>
        </p:nvSpPr>
        <p:spPr>
          <a:xfrm>
            <a:off x="367030" y="1100455"/>
            <a:ext cx="7919085" cy="2923540"/>
          </a:xfrm>
          <a:prstGeom prst="rect">
            <a:avLst/>
          </a:prstGeom>
          <a:noFill/>
          <a:ln>
            <a:noFill/>
          </a:ln>
          <a:effectLst/>
        </p:spPr>
        <p:txBody>
          <a:bodyPr vert="horz" wrap="square" lIns="0" tIns="48260" rIns="0" bIns="0" numCol="1" spcCol="215900" anchor="t"/>
          <a:lstStyle/>
          <a:p>
            <a:pPr marL="12700">
              <a:lnSpc>
                <a:spcPct val="100000"/>
              </a:lnSpc>
              <a:spcBef>
                <a:spcPts val="1480"/>
              </a:spcBef>
            </a:pPr>
            <a:r>
              <a:rPr sz="2800">
                <a:solidFill>
                  <a:srgbClr val="444446"/>
                </a:solidFill>
              </a:rPr>
              <a:t>In this lab, you will:</a:t>
            </a:r>
            <a:endParaRPr sz="2800"/>
          </a:p>
          <a:p>
            <a:pPr marL="527050" indent="-171450" defTabSz="914400">
              <a:lnSpc>
                <a:spcPct val="100000"/>
              </a:lnSpc>
              <a:spcBef>
                <a:spcPts val="440"/>
              </a:spcBef>
              <a:buFont typeface="Arial" pitchFamily="2" charset="0"/>
              <a:buChar char="•"/>
              <a:tabLst>
                <a:tab pos="527050" algn="l"/>
              </a:tabLst>
            </a:pPr>
            <a:r>
              <a:rPr sz="2400">
                <a:solidFill>
                  <a:srgbClr val="444446"/>
                </a:solidFill>
              </a:rPr>
              <a:t>Learn how to create a SOAP web service from scratch</a:t>
            </a:r>
            <a:endParaRPr sz="2400"/>
          </a:p>
          <a:p>
            <a:pPr marL="527050" indent="-171450" defTabSz="914400">
              <a:lnSpc>
                <a:spcPct val="100000"/>
              </a:lnSpc>
              <a:spcBef>
                <a:spcPts val="420"/>
              </a:spcBef>
              <a:buFont typeface="Arial" pitchFamily="2" charset="0"/>
              <a:buChar char="•"/>
              <a:tabLst>
                <a:tab pos="527050" algn="l"/>
              </a:tabLst>
            </a:pPr>
            <a:r>
              <a:rPr sz="2400">
                <a:solidFill>
                  <a:srgbClr val="444446"/>
                </a:solidFill>
              </a:rPr>
              <a:t>Design a WSDL with the help of the Talend Studio GUI</a:t>
            </a:r>
            <a:endParaRPr sz="2400"/>
          </a:p>
          <a:p>
            <a:pPr marL="527050" indent="-171450" defTabSz="914400">
              <a:lnSpc>
                <a:spcPct val="100000"/>
              </a:lnSpc>
              <a:spcBef>
                <a:spcPts val="420"/>
              </a:spcBef>
              <a:buFont typeface="Arial" pitchFamily="2" charset="0"/>
              <a:buChar char="•"/>
              <a:tabLst>
                <a:tab pos="527050" algn="l"/>
              </a:tabLst>
            </a:pPr>
            <a:r>
              <a:rPr sz="2400">
                <a:solidFill>
                  <a:srgbClr val="444446"/>
                </a:solidFill>
              </a:rPr>
              <a:t>Assign a Talend Job to your web service operation</a:t>
            </a:r>
            <a:endParaRPr sz="2400"/>
          </a:p>
          <a:p>
            <a:pPr marL="527050" indent="-171450" defTabSz="914400">
              <a:lnSpc>
                <a:spcPct val="100000"/>
              </a:lnSpc>
              <a:spcBef>
                <a:spcPts val="320"/>
              </a:spcBef>
              <a:buFont typeface="Arial" pitchFamily="2" charset="0"/>
              <a:buChar char="•"/>
              <a:tabLst>
                <a:tab pos="527050" algn="l"/>
              </a:tabLst>
            </a:pPr>
            <a:r>
              <a:rPr sz="2400">
                <a:solidFill>
                  <a:srgbClr val="444446"/>
                </a:solidFill>
              </a:rPr>
              <a:t>Create a Job to consume your web service</a:t>
            </a:r>
            <a:endParaRPr sz="2400"/>
          </a:p>
          <a:p>
            <a:pPr marL="527050" marR="5080" indent="-171450" defTabSz="914400">
              <a:lnSpc>
                <a:spcPct val="100000"/>
              </a:lnSpc>
              <a:spcBef>
                <a:spcPts val="400"/>
              </a:spcBef>
              <a:buFont typeface="Arial" pitchFamily="2" charset="0"/>
              <a:buChar char="•"/>
              <a:tabLst>
                <a:tab pos="527050" algn="l"/>
              </a:tabLst>
            </a:pPr>
            <a:r>
              <a:rPr sz="2400">
                <a:solidFill>
                  <a:srgbClr val="444446"/>
                </a:solidFill>
              </a:rPr>
              <a:t>Create a second SOAP web service to access a database and  display information</a:t>
            </a:r>
            <a:endParaRPr sz="2400"/>
          </a:p>
        </p:txBody>
      </p:sp>
      <p:sp>
        <p:nvSpPr>
          <p:cNvPr id="4" name="object 6"/>
          <p:cNvSpPr>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ujQAAAkoAAD4NQAA5CgAABAgAAAmAAAACAAAAP//////////"/>
              </a:ext>
            </a:extLst>
          </p:cNvSpPr>
          <p:nvPr/>
        </p:nvSpPr>
        <p:spPr>
          <a:xfrm>
            <a:off x="8571230" y="6508115"/>
            <a:ext cx="201930" cy="139065"/>
          </a:xfrm>
          <a:prstGeom prst="rect">
            <a:avLst/>
          </a:prstGeom>
          <a:noFill/>
          <a:ln>
            <a:noFill/>
          </a:ln>
          <a:effectLst/>
        </p:spPr>
        <p:txBody>
          <a:bodyPr vert="horz" wrap="square" lIns="0" tIns="3175" rIns="0" bIns="0" numCol="1" spcCol="215900" anchor="t"/>
          <a:lstStyle/>
          <a:p>
            <a:pPr marL="12700">
              <a:lnSpc>
                <a:spcPct val="100000"/>
              </a:lnSpc>
              <a:spcBef>
                <a:spcPts val="25"/>
              </a:spcBef>
            </a:pPr>
            <a:r>
              <a:rPr sz="800">
                <a:solidFill>
                  <a:srgbClr val="2F5699"/>
                </a:solidFill>
                <a:latin typeface="Arial" pitchFamily="2" charset="0"/>
                <a:ea typeface="SimSun" pitchFamily="0" charset="0"/>
                <a:cs typeface="Times New Roman" pitchFamily="1" charset="0"/>
              </a:rPr>
              <a:t>121</a:t>
            </a:r>
            <a:endParaRPr sz="800">
              <a:latin typeface="Arial" pitchFamily="2" charset="0"/>
              <a:ea typeface="SimSun" pitchFamily="0" charset="0"/>
              <a:cs typeface="Times New Roman" pitchFamily="1" charset="0"/>
            </a:endParaRPr>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EA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DrEQAAEwUAABAgAAAmAAAACAAAAH1w////////"/>
              </a:ext>
            </a:extLst>
          </p:cNvSpPr>
          <p:nvPr>
            <p:ph type="title"/>
          </p:nvPr>
        </p:nvSpPr>
        <p:spPr>
          <a:xfrm>
            <a:off x="367030" y="250825"/>
            <a:ext cx="2545715"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pPr>
            <a:r>
              <a:rPr sz="3600" b="1">
                <a:solidFill>
                  <a:srgbClr val="2F5699"/>
                </a:solidFill>
              </a:rPr>
              <a:t>Lab overview</a:t>
            </a:r>
            <a:endParaRPr sz="3600"/>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grpSp>
        <p:nvGrpSpPr>
          <p:cNvPr id="2" name="Group 226"/>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NcfAADzCgAAETcAACcQAAAQAAAAJgAAAAgAAAD/////AAAAAA=="/>
              </a:ext>
            </a:extLst>
          </p:cNvGrpSpPr>
          <p:nvPr/>
        </p:nvGrpSpPr>
        <p:grpSpPr>
          <a:xfrm>
            <a:off x="5175885" y="1779905"/>
            <a:ext cx="3775710" cy="845820"/>
            <a:chOff x="5175885" y="1779905"/>
            <a:chExt cx="3775710" cy="845820"/>
          </a:xfrm>
        </p:grpSpPr>
        <p:pic>
          <p:nvPicPr>
            <p:cNvPr id="5" name="Picture 61" descr="Talend-Product-City Illustration-R3_Partner Logos.png"/>
            <p:cNvPicPr>
              <a:picLocks noChangeAspect="1"/>
              <a:extLst>
                <a:ext uri="smNativeData">
                  <pr:smNativeData xmlns:pr="smNativeData" val="SMDATA_18_6hA1XRMAAAAlAAAAEQAAAC0AAAAAkAAAAEgAAACQAAAASAAAAAAAAAAAAAAAAAAAAAEAAABQAAAAvFzEd2LWyz8AAAAAAADgPwAAAAAAAOA/AAAAAAAA4D8AAAAAAADgPwAAAAAAAOA/AAAAAAAA4D8AAAAAAADgPwAAAAAAAOA/AAAAAAAA4D8CAAAAjAAAAAEAAAAAAAAA////C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UAAAAXAAAAFAAAAAAAAAAAAAAA/38AAP9/AAAAAAAACQAAAAQAAADL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wH///8BAAAAAAAAAAAAAAAAAAAAAAAAAAAAAAAAAAAAAAAAAAAvVpkCf39/AO7z9wPMzMwAwMD/AH9/fwAAAAAAAAAAAAAAAAD///8AAAAAACEAAAAYAAAAFAAAANcfAABNDQAAFycAACcQAAAAAAAAJgAAAAgAAAD//////////w=="/>
                </a:ext>
              </a:extLst>
            </p:cNvPicPr>
            <p:nvPr/>
          </p:nvPicPr>
          <p:blipFill>
            <a:blip r:embed="rId2"/>
            <a:stretch>
              <a:fillRect/>
            </a:stretch>
          </p:blipFill>
          <p:spPr>
            <a:xfrm>
              <a:off x="5175885" y="2162175"/>
              <a:ext cx="1178560" cy="463550"/>
            </a:xfrm>
            <a:prstGeom prst="roundRect">
              <a:avLst>
                <a:gd name="adj" fmla="val 10874"/>
              </a:avLst>
            </a:prstGeom>
            <a:solidFill>
              <a:schemeClr val="bg1"/>
            </a:solidFill>
            <a:ln>
              <a:noFill/>
            </a:ln>
            <a:effectLst/>
          </p:spPr>
        </p:pic>
        <p:pic>
          <p:nvPicPr>
            <p:cNvPr id="4" name="Picture 60" descr="Talend-Product-City Illustration-R3_Partner Logos.png"/>
            <p:cNvPicPr>
              <a:picLocks noChangeAspect="1"/>
              <a:extLst>
                <a:ext uri="smNativeData">
                  <pr:smNativeData xmlns:pr="smNativeData" val="SMDATA_18_6hA1XRMAAAAlAAAAEQAAAC0AAAAAkAAAAEgAAACQAAAASAAAAAAAAAAAAAAAAAAAAAEAAABQAAAAvFzEd2LWyz8AAAAAAADgPwAAAAAAAOA/AAAAAAAA4D8AAAAAAADgPwAAAAAAAOA/AAAAAAAA4D8AAAAAAADgPwAAAAAAAOA/AAAAAAAA4D8CAAAAjAAAAAEAAAAAAAAA////C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E4FAAAAAAAACgIAAAAAAABkAAAAZAAAAAAAAAAjAAAABAAAAGUAAAAXAAAAFAAAAAAAAAAAAAAA/38AAP9/AAAAAAAACQAAAAQAAADL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wH///8BAAAAAAAAAAAAAAAAAAAAAAAAAAAAAAAAAAAAAAAAAAAvVpkCf39/AO7z9wPMzMwAwMD/AH9/fwAAAAAAAAAAAAAAAAD///8AAAAAACEAAAAYAAAAFAAAADIjAADzCgAA1SkAAEMNAAAAAAAAJgAAAAgAAAD//////////w=="/>
                </a:ext>
              </a:extLst>
            </p:cNvPicPr>
            <p:nvPr/>
          </p:nvPicPr>
          <p:blipFill>
            <a:blip r:embed="rId3"/>
            <a:srcRect l="0" t="13580" r="0" b="5220"/>
            <a:stretch>
              <a:fillRect/>
            </a:stretch>
          </p:blipFill>
          <p:spPr>
            <a:xfrm>
              <a:off x="5721350" y="1779905"/>
              <a:ext cx="1078865" cy="375920"/>
            </a:xfrm>
            <a:prstGeom prst="roundRect">
              <a:avLst>
                <a:gd name="adj" fmla="val 10874"/>
              </a:avLst>
            </a:prstGeom>
            <a:solidFill>
              <a:schemeClr val="bg1"/>
            </a:solidFill>
            <a:ln>
              <a:noFill/>
            </a:ln>
            <a:effectLst/>
          </p:spPr>
        </p:pic>
        <p:pic>
          <p:nvPicPr>
            <p:cNvPr id="3" name="Picture 63" descr="Talend-Product-City Illustration-R3_Partner Logos.png"/>
            <p:cNvPicPr>
              <a:picLocks noChangeAspect="1"/>
              <a:extLst>
                <a:ext uri="smNativeData">
                  <pr:smNativeData xmlns:pr="smNativeData" val="SMDATA_18_6hA1XRMAAAAlAAAAEQAAAC0AAAAAkAAAAEgAAACQAAAASAAAAAAAAAAAAAAAAAAAAAEAAABQAAAAvFzEd2LWyz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T/v//AAAAAAAAAABkAAAAZAAAAAAAAAAjAAAABAAAAGUAAAAXAAAAFAAAAAAAAAAAAAAA/38AAP9/AAAAAAAACQAAAAQAAADL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D8wAABECwAAETcAAEMPAAAAAAAAJgAAAAgAAAD//////////w=="/>
                </a:ext>
              </a:extLst>
            </p:cNvPicPr>
            <p:nvPr/>
          </p:nvPicPr>
          <p:blipFill>
            <a:blip r:embed="rId4"/>
            <a:srcRect l="0" t="0" r="-4930" b="0"/>
            <a:stretch>
              <a:fillRect/>
            </a:stretch>
          </p:blipFill>
          <p:spPr>
            <a:xfrm>
              <a:off x="7842885" y="1831340"/>
              <a:ext cx="1108710" cy="649605"/>
            </a:xfrm>
            <a:prstGeom prst="roundRect">
              <a:avLst>
                <a:gd name="adj" fmla="val 10874"/>
              </a:avLst>
            </a:prstGeom>
            <a:noFill/>
            <a:ln>
              <a:noFill/>
            </a:ln>
            <a:effectLst/>
          </p:spPr>
        </p:pic>
      </p:grpSp>
      <p:grpSp>
        <p:nvGrpSpPr>
          <p:cNvPr id="6" name="Group 225"/>
          <p:cNvGrpSpPr>
            <a:extLst>
              <a:ext uri="smNativeData">
                <pr:smNativeData xmlns:pr="smNativeData" val="SMDATA_7_6hA1XRMAAAAlAAAAAQAAAA8BAAAAkAAAAEgAAACQAAAASAAAAAAAAAAAAAAAAAAAABcAAAAUAAAAAAAAAAAAAAD/fwAA/38AAAAAAAAJAAAABAAAAG////8MAAAAEAAAAAAAAAAAAAAAAAAAAAAAAAAfAAAAVAAAAAAAAAAAAAAAAAAAAAAAAAAAAAAAAAAAAAAAAAAAAAAAAAAAAAAAAAAAAAAAAAAAAAAAAAAAAAAAAAAAAAAAAAAAAAAAAAAAAAAAAAAAAAAAAAAAACEAAAAYAAAAFAAAAIciAADWFwAAUjEAAMYbAAAQAAAAJgAAAAgAAAD/////AAAAAA=="/>
              </a:ext>
            </a:extLst>
          </p:cNvGrpSpPr>
          <p:nvPr/>
        </p:nvGrpSpPr>
        <p:grpSpPr>
          <a:xfrm>
            <a:off x="5612765" y="3874770"/>
            <a:ext cx="2404745" cy="640080"/>
            <a:chOff x="5612765" y="3874770"/>
            <a:chExt cx="2404745" cy="640080"/>
          </a:xfrm>
        </p:grpSpPr>
        <p:pic>
          <p:nvPicPr>
            <p:cNvPr id="10" name="Picture 22"/>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L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NoqAADWFwAAKS0AAMYbAAAAAAAAJgAAAAgAAAD//////////w=="/>
                </a:ext>
              </a:extLst>
            </p:cNvPicPr>
            <p:nvPr/>
          </p:nvPicPr>
          <p:blipFill>
            <a:blip r:embed="rId5"/>
            <a:stretch>
              <a:fillRect/>
            </a:stretch>
          </p:blipFill>
          <p:spPr>
            <a:xfrm>
              <a:off x="6965950" y="3874770"/>
              <a:ext cx="375285" cy="640080"/>
            </a:xfrm>
            <a:prstGeom prst="rect">
              <a:avLst/>
            </a:prstGeom>
            <a:noFill/>
            <a:ln>
              <a:noFill/>
            </a:ln>
            <a:effectLst/>
          </p:spPr>
        </p:pic>
        <p:pic>
          <p:nvPicPr>
            <p:cNvPr id="9" name="Gambar4"/>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L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IciAADWFwAA1iQAAMYbAAAAAAAAJgAAAAgAAAD//////////w=="/>
                </a:ext>
              </a:extLst>
            </p:cNvPicPr>
            <p:nvPr/>
          </p:nvPicPr>
          <p:blipFill>
            <a:blip r:embed="rId5"/>
            <a:stretch>
              <a:fillRect/>
            </a:stretch>
          </p:blipFill>
          <p:spPr>
            <a:xfrm>
              <a:off x="5612765" y="3874770"/>
              <a:ext cx="375285" cy="640080"/>
            </a:xfrm>
            <a:prstGeom prst="rect">
              <a:avLst/>
            </a:prstGeom>
            <a:noFill/>
            <a:ln>
              <a:noFill/>
            </a:ln>
            <a:effectLst/>
          </p:spPr>
        </p:pic>
        <p:pic>
          <p:nvPicPr>
            <p:cNvPr id="8" name="Gambar15"/>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L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LAmAADWFwAA/ygAAMYbAAAAAAAAJgAAAAgAAAD//////////w=="/>
                </a:ext>
              </a:extLst>
            </p:cNvPicPr>
            <p:nvPr/>
          </p:nvPicPr>
          <p:blipFill>
            <a:blip r:embed="rId5"/>
            <a:stretch>
              <a:fillRect/>
            </a:stretch>
          </p:blipFill>
          <p:spPr>
            <a:xfrm>
              <a:off x="6289040" y="3874770"/>
              <a:ext cx="375285" cy="640080"/>
            </a:xfrm>
            <a:prstGeom prst="rect">
              <a:avLst/>
            </a:prstGeom>
            <a:noFill/>
            <a:ln>
              <a:noFill/>
            </a:ln>
            <a:effectLst/>
          </p:spPr>
        </p:pic>
        <p:pic>
          <p:nvPicPr>
            <p:cNvPr id="7" name="Gambar5"/>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L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AMvAADWFwAAUjEAAMYbAAAAAAAAJgAAAAgAAAD//////////w=="/>
                </a:ext>
              </a:extLst>
            </p:cNvPicPr>
            <p:nvPr/>
          </p:nvPicPr>
          <p:blipFill>
            <a:blip r:embed="rId5"/>
            <a:stretch>
              <a:fillRect/>
            </a:stretch>
          </p:blipFill>
          <p:spPr>
            <a:xfrm>
              <a:off x="7642225" y="3874770"/>
              <a:ext cx="375285" cy="640080"/>
            </a:xfrm>
            <a:prstGeom prst="rect">
              <a:avLst/>
            </a:prstGeom>
            <a:noFill/>
            <a:ln>
              <a:noFill/>
            </a:ln>
            <a:effectLst/>
          </p:spPr>
        </p:pic>
      </p:grpSp>
      <p:grpSp>
        <p:nvGrpSpPr>
          <p:cNvPr id="11" name="Group 223"/>
          <p:cNvGrpSpPr>
            <a:extLst>
              <a:ext uri="smNativeData">
                <pr:smNativeData xmlns:pr="smNativeData" val="SMDATA_7_6hA1XRMAAAAlAAAAAQAAAA8BAAAAkAAAAEgAAACQAAAASAAAAAAAAAAAAAAAAAAAABcAAAAUAAAAAAAAAAAAAAD/fwAA/38AAAAAAAAJAAAABAAAALX///8MAAAAEAAAAAAAAAAAAAAAAAAAAAAAAAAfAAAAVAAAAAAAAAAAAAAAAAAAAAAAAAAAAAAAAAAAAAAAAAAAAAAAAAAAAAAAAAAAAAAAAAAAAAAAAAAAAAAAAAAAAAAAAAAAAAAAAAAAAAAAAAAAAAAAAAAAACEAAAAYAAAAFAAAADwjAABxFQAAgDAAADUYAAAQAAAAJgAAAAgAAAD/////AAAAAA=="/>
              </a:ext>
            </a:extLst>
          </p:cNvGrpSpPr>
          <p:nvPr/>
        </p:nvGrpSpPr>
        <p:grpSpPr>
          <a:xfrm>
            <a:off x="5727700" y="3485515"/>
            <a:ext cx="2156460" cy="449580"/>
            <a:chOff x="5727700" y="3485515"/>
            <a:chExt cx="2156460" cy="449580"/>
          </a:xfrm>
        </p:grpSpPr>
        <p:grpSp>
          <p:nvGrpSpPr>
            <p:cNvPr id="24" name="Groupe 121"/>
            <p:cNvGrpSpPr>
              <a:extLst>
                <a:ext uri="smNativeData">
                  <pr:smNativeData xmlns:pr="smNativeData" val="SMDATA_7_6hA1XRMAAAAlAAAAAQAAAA8BAAAAkAAAAEgAAACQAAAASAAAAAAAAAAAAAAAAAAAABcAAAAUAAAAAAAAAAAAAAD/fwAA/38AAAAAAAAJAAAABAAAAG////8MAAAAEAAAAAAAAAAAAAAAAAAAAAAAAAAfAAAAVAAAAAAAAAAAAAAAAAAAAAAAAAAAAAAAAAAAAAAAAAAAAAAAAAAAAAAAAAAAAAAAAAAAAAAAAAAAAAAAAAAAAAAAAAAAAAAAAAAAAAAAAAAAAAAAAAAAACEAAAAYAAAAFAAAADwjAABxFQAABCQAADUYAAAAAAAAJgAAAAgAAAD/////AAAAAA=="/>
                </a:ext>
              </a:extLst>
            </p:cNvGrpSpPr>
            <p:nvPr/>
          </p:nvGrpSpPr>
          <p:grpSpPr>
            <a:xfrm rot="10800000">
              <a:off x="5727700" y="3485515"/>
              <a:ext cx="127000" cy="449580"/>
              <a:chOff x="5727700" y="3485515"/>
              <a:chExt cx="127000" cy="449580"/>
            </a:xfrm>
          </p:grpSpPr>
          <p:sp>
            <p:nvSpPr>
              <p:cNvPr id="27" name="Bentuk otomatis2"/>
              <p:cNvSpPr>
                <a:extLst>
                  <a:ext uri="smNativeData">
                    <pr:smNativeData xmlns:pr="smNativeData" val="SMDATA_16_6hA1XRMAAAAlAAAAcAAAAA0AAAAAkAAAAEgAAACQAAAASAAAAAAAAAABAAAAAAAAAAEAAABQAAAA16NwPQrX3z8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PCMAAEgXAAAEJAAANRgAAAAAAAAmAAAACAAAAP//////////"/>
                  </a:ext>
                </a:extLst>
              </p:cNvSpPr>
              <p:nvPr/>
            </p:nvSpPr>
            <p:spPr>
              <a:xfrm>
                <a:off x="5727700" y="3784600"/>
                <a:ext cx="127000" cy="150495"/>
              </a:xfrm>
              <a:prstGeom prst="can">
                <a:avLst>
                  <a:gd name="adj" fmla="val 25125"/>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26" name="Bentuk otomatis7"/>
              <p:cNvSpPr>
                <a:extLst>
                  <a:ext uri="smNativeData">
                    <pr:smNativeData xmlns:pr="smNativeData" val="SMDATA_16_6hA1XRMAAAAlAAAAcAAAAA0AAAAAkAAAAEgAAACQAAAASAAAAAAAAAABAAAAAAAAAAEAAABQAAAAAAAAAAAAAAA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biMAADMXAADSIwAAexcAAAAAAAAmAAAACAAAAP//////////"/>
                  </a:ext>
                </a:extLst>
              </p:cNvSpPr>
              <p:nvPr/>
            </p:nvSpPr>
            <p:spPr>
              <a:xfrm>
                <a:off x="5759450" y="3771265"/>
                <a:ext cx="63500" cy="45720"/>
              </a:xfrm>
              <a:prstGeom prst="can">
                <a:avLst>
                  <a:gd name="adj" fmla="val 50000"/>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25" name="Connecteur droit 85"/>
              <p:cNvSpPr>
                <a:extLst>
                  <a:ext uri="smNativeData">
                    <pr:smNativeData xmlns:pr="smNativeData" val="SMDATA_16_6hA1XRMAAAAlAAAACgAAAA0AAAAAkAAAAEgAAACQAAAASAAAAAAAAAAAAAAAAg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FKfRQAtAAAAAQAAACMAAAAjAAAAIwAAAB4AAAAE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FKfRQB/f38A7vP3A8zMzADAwP8Af39/AAAAAAAAAAAAAAAAAAAAAAAAAAAAIQAAABgAAAAUAAAAnSMAAHEVAACdIwAASBcAAAAAAAAmAAAACAAAAP//////////"/>
                  </a:ext>
                </a:extLst>
              </p:cNvSpPr>
              <p:nvPr/>
            </p:nvSpPr>
            <p:spPr>
              <a:xfrm rot="10800000" flipV="1">
                <a:off x="5789295" y="3485515"/>
                <a:ext cx="0" cy="299085"/>
              </a:xfrm>
              <a:prstGeom prst="line">
                <a:avLst/>
              </a:prstGeom>
              <a:noFill/>
              <a:ln w="28575" cap="flat" cmpd="sng" algn="ctr">
                <a:solidFill>
                  <a:srgbClr val="529F45"/>
                </a:solidFill>
                <a:prstDash val="solid"/>
                <a:headEnd type="oval" w="med" len="med"/>
                <a:tailEnd type="none"/>
              </a:ln>
              <a:effectLst/>
            </p:spPr>
          </p:sp>
        </p:grpSp>
        <p:grpSp>
          <p:nvGrpSpPr>
            <p:cNvPr id="20" name="Grup1"/>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GUnAABxFQAALSgAADUYAAAAAAAAJgAAAAgAAAD/////AAAAAA=="/>
                </a:ext>
              </a:extLst>
            </p:cNvGrpSpPr>
            <p:nvPr/>
          </p:nvGrpSpPr>
          <p:grpSpPr>
            <a:xfrm rot="10800000">
              <a:off x="6403975" y="3485515"/>
              <a:ext cx="127000" cy="449580"/>
              <a:chOff x="6403975" y="3485515"/>
              <a:chExt cx="127000" cy="449580"/>
            </a:xfrm>
          </p:grpSpPr>
          <p:sp>
            <p:nvSpPr>
              <p:cNvPr id="23" name="Cylindre 61"/>
              <p:cNvSpPr>
                <a:extLst>
                  <a:ext uri="smNativeData">
                    <pr:smNativeData xmlns:pr="smNativeData" val="SMDATA_16_6hA1XRMAAAAlAAAAcAAAAA0AAAAAkAAAAEgAAACQAAAASAAAAAAAAAABAAAAAAAAAAEAAABQAAAA16NwPQrX3z8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ZScAAEgXAAAtKAAANRgAAAAAAAAmAAAACAAAAP//////////"/>
                  </a:ext>
                </a:extLst>
              </p:cNvSpPr>
              <p:nvPr/>
            </p:nvSpPr>
            <p:spPr>
              <a:xfrm>
                <a:off x="6403975" y="3784600"/>
                <a:ext cx="127000" cy="150495"/>
              </a:xfrm>
              <a:prstGeom prst="can">
                <a:avLst>
                  <a:gd name="adj" fmla="val 25125"/>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22" name="Cylindre 61"/>
              <p:cNvSpPr>
                <a:extLst>
                  <a:ext uri="smNativeData">
                    <pr:smNativeData xmlns:pr="smNativeData" val="SMDATA_16_6hA1XRMAAAAlAAAAcAAAAA0AAAAAkAAAAEgAAACQAAAASAAAAAAAAAABAAAAAAAAAAEAAABQAAAAAAAAAAAAAAA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lycAADMXAAD7JwAAexcAAAAAAAAmAAAACAAAAP//////////"/>
                  </a:ext>
                </a:extLst>
              </p:cNvSpPr>
              <p:nvPr/>
            </p:nvSpPr>
            <p:spPr>
              <a:xfrm>
                <a:off x="6435725" y="3771265"/>
                <a:ext cx="63500" cy="45720"/>
              </a:xfrm>
              <a:prstGeom prst="can">
                <a:avLst>
                  <a:gd name="adj" fmla="val 50000"/>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21" name="Garis5"/>
              <p:cNvSpPr>
                <a:extLst>
                  <a:ext uri="smNativeData">
                    <pr:smNativeData xmlns:pr="smNativeData" val="SMDATA_16_6hA1XRMAAAAlAAAACgAAAA0AAAAAkAAAAEgAAACQAAAASAAAAAAAAAAAAAAAAg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FKfRQAtAAAAAQAAACMAAAAjAAAAIwAAAB4AAAAE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FKfRQB/f38A7vP3A8zMzADAwP8Af39/AAAAAAAAAAAAAAAAAAAAAAAAAAAAIQAAABgAAAAUAAAAxicAAHEVAADGJwAASBcAAAAAAAAmAAAACAAAAP//////////"/>
                  </a:ext>
                </a:extLst>
              </p:cNvSpPr>
              <p:nvPr/>
            </p:nvSpPr>
            <p:spPr>
              <a:xfrm rot="10800000" flipV="1">
                <a:off x="6465570" y="3485515"/>
                <a:ext cx="0" cy="299085"/>
              </a:xfrm>
              <a:prstGeom prst="line">
                <a:avLst/>
              </a:prstGeom>
              <a:noFill/>
              <a:ln w="28575" cap="flat" cmpd="sng" algn="ctr">
                <a:solidFill>
                  <a:srgbClr val="529F45"/>
                </a:solidFill>
                <a:prstDash val="solid"/>
                <a:headEnd type="oval" w="med" len="med"/>
                <a:tailEnd type="none"/>
              </a:ln>
              <a:effectLst/>
            </p:spPr>
          </p:sp>
        </p:grpSp>
        <p:grpSp>
          <p:nvGrpSpPr>
            <p:cNvPr id="16" name="Grup2"/>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I8rAABxFQAAVywAADUYAAAAAAAAJgAAAAgAAAD/////AAAAAA=="/>
                </a:ext>
              </a:extLst>
            </p:cNvGrpSpPr>
            <p:nvPr/>
          </p:nvGrpSpPr>
          <p:grpSpPr>
            <a:xfrm rot="10800000">
              <a:off x="7080885" y="3485515"/>
              <a:ext cx="127000" cy="449580"/>
              <a:chOff x="7080885" y="3485515"/>
              <a:chExt cx="127000" cy="449580"/>
            </a:xfrm>
          </p:grpSpPr>
          <p:sp>
            <p:nvSpPr>
              <p:cNvPr id="19" name="Bentuk otomatis3"/>
              <p:cNvSpPr>
                <a:extLst>
                  <a:ext uri="smNativeData">
                    <pr:smNativeData xmlns:pr="smNativeData" val="SMDATA_16_6hA1XRMAAAAlAAAAcAAAAA0AAAAAkAAAAEgAAACQAAAASAAAAAAAAAABAAAAAAAAAAEAAABQAAAA16NwPQrX3z8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jysAAEgXAABXLAAANRgAAAAAAAAmAAAACAAAAP//////////"/>
                  </a:ext>
                </a:extLst>
              </p:cNvSpPr>
              <p:nvPr/>
            </p:nvSpPr>
            <p:spPr>
              <a:xfrm>
                <a:off x="7080885" y="3784600"/>
                <a:ext cx="127000" cy="150495"/>
              </a:xfrm>
              <a:prstGeom prst="can">
                <a:avLst>
                  <a:gd name="adj" fmla="val 25125"/>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18" name="Bentuk otomatis8"/>
              <p:cNvSpPr>
                <a:extLst>
                  <a:ext uri="smNativeData">
                    <pr:smNativeData xmlns:pr="smNativeData" val="SMDATA_16_6hA1XRMAAAAlAAAAcAAAAA0AAAAAkAAAAEgAAACQAAAASAAAAAAAAAABAAAAAAAAAAEAAABQAAAAAAAAAAAAAAA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wSsAADMXAAAlLAAAexcAAAAAAAAmAAAACAAAAP//////////"/>
                  </a:ext>
                </a:extLst>
              </p:cNvSpPr>
              <p:nvPr/>
            </p:nvSpPr>
            <p:spPr>
              <a:xfrm>
                <a:off x="7112635" y="3771265"/>
                <a:ext cx="63500" cy="45720"/>
              </a:xfrm>
              <a:prstGeom prst="can">
                <a:avLst>
                  <a:gd name="adj" fmla="val 50000"/>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17" name="Garis3"/>
              <p:cNvSpPr>
                <a:extLst>
                  <a:ext uri="smNativeData">
                    <pr:smNativeData xmlns:pr="smNativeData" val="SMDATA_16_6hA1XRMAAAAlAAAACgAAAA0AAAAAkAAAAEgAAACQAAAASAAAAAAAAAAAAAAAAg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FKfRQAtAAAAAQAAACMAAAAjAAAAIwAAAB4AAAAE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FKfRQB/f38A7vP3A8zMzADAwP8Af39/AAAAAAAAAAAAAAAAAAAAAAAAAAAAIQAAABgAAAAUAAAA8CsAAHEVAADwKwAASBcAAAAAAAAmAAAACAAAAP//////////"/>
                  </a:ext>
                </a:extLst>
              </p:cNvSpPr>
              <p:nvPr/>
            </p:nvSpPr>
            <p:spPr>
              <a:xfrm rot="10800000" flipV="1">
                <a:off x="7142480" y="3485515"/>
                <a:ext cx="0" cy="299085"/>
              </a:xfrm>
              <a:prstGeom prst="line">
                <a:avLst/>
              </a:prstGeom>
              <a:noFill/>
              <a:ln w="28575" cap="flat" cmpd="sng" algn="ctr">
                <a:solidFill>
                  <a:srgbClr val="529F45"/>
                </a:solidFill>
                <a:prstDash val="solid"/>
                <a:headEnd type="oval" w="med" len="med"/>
                <a:tailEnd type="none"/>
              </a:ln>
              <a:effectLst/>
            </p:spPr>
          </p:sp>
        </p:grpSp>
        <p:grpSp>
          <p:nvGrpSpPr>
            <p:cNvPr id="12" name="Grup4"/>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LgvAABxFQAAgDAAADUYAAAAAAAAJgAAAAgAAAD/////AAAAAA=="/>
                </a:ext>
              </a:extLst>
            </p:cNvGrpSpPr>
            <p:nvPr/>
          </p:nvGrpSpPr>
          <p:grpSpPr>
            <a:xfrm rot="10800000">
              <a:off x="7757160" y="3485515"/>
              <a:ext cx="127000" cy="449580"/>
              <a:chOff x="7757160" y="3485515"/>
              <a:chExt cx="127000" cy="449580"/>
            </a:xfrm>
          </p:grpSpPr>
          <p:sp>
            <p:nvSpPr>
              <p:cNvPr id="15" name="Bentuk otomatis6"/>
              <p:cNvSpPr>
                <a:extLst>
                  <a:ext uri="smNativeData">
                    <pr:smNativeData xmlns:pr="smNativeData" val="SMDATA_16_6hA1XRMAAAAlAAAAcAAAAA0AAAAAkAAAAEgAAACQAAAASAAAAAAAAAABAAAAAAAAAAEAAABQAAAA16NwPQrX3z8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uC8AAEgXAACAMAAANRgAAAAAAAAmAAAACAAAAP//////////"/>
                  </a:ext>
                </a:extLst>
              </p:cNvSpPr>
              <p:nvPr/>
            </p:nvSpPr>
            <p:spPr>
              <a:xfrm>
                <a:off x="7757160" y="3784600"/>
                <a:ext cx="127000" cy="150495"/>
              </a:xfrm>
              <a:prstGeom prst="can">
                <a:avLst>
                  <a:gd name="adj" fmla="val 25125"/>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14" name="Bentuk otomatis5"/>
              <p:cNvSpPr>
                <a:extLst>
                  <a:ext uri="smNativeData">
                    <pr:smNativeData xmlns:pr="smNativeData" val="SMDATA_16_6hA1XRMAAAAlAAAAcAAAAA0AAAAAkAAAAEgAAACQAAAASAAAAAAAAAABAAAAAAAAAAEAAABQAAAAAAAAAAAAAAA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6i8AADMXAABOMAAAexcAAAAAAAAmAAAACAAAAP//////////"/>
                  </a:ext>
                </a:extLst>
              </p:cNvSpPr>
              <p:nvPr/>
            </p:nvSpPr>
            <p:spPr>
              <a:xfrm>
                <a:off x="7788910" y="3771265"/>
                <a:ext cx="63500" cy="45720"/>
              </a:xfrm>
              <a:prstGeom prst="can">
                <a:avLst>
                  <a:gd name="adj" fmla="val 50000"/>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13" name="Garis2"/>
              <p:cNvSpPr>
                <a:extLst>
                  <a:ext uri="smNativeData">
                    <pr:smNativeData xmlns:pr="smNativeData" val="SMDATA_16_6hA1XRMAAAAlAAAACgAAAA0AAAAAkAAAAEgAAACQAAAASAAAAAAAAAAAAAAAAg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FKfRQAtAAAAAQAAACMAAAAjAAAAIwAAAB4AAAAE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DAwP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FKfRQB/f38A7vP3A8zMzADAwP8Af39/AAAAAAAAAAAAAAAAAAAAAAAAAAAAIQAAABgAAAAUAAAAGTAAAHEVAAAZMAAASBcAAAAAAAAmAAAACAAAAP//////////"/>
                  </a:ext>
                </a:extLst>
              </p:cNvSpPr>
              <p:nvPr/>
            </p:nvSpPr>
            <p:spPr>
              <a:xfrm rot="10800000" flipV="1">
                <a:off x="7818755" y="3485515"/>
                <a:ext cx="0" cy="299085"/>
              </a:xfrm>
              <a:prstGeom prst="line">
                <a:avLst/>
              </a:prstGeom>
              <a:noFill/>
              <a:ln w="28575" cap="flat" cmpd="sng" algn="ctr">
                <a:solidFill>
                  <a:srgbClr val="529F45"/>
                </a:solidFill>
                <a:prstDash val="solid"/>
                <a:headEnd type="oval" w="med" len="med"/>
                <a:tailEnd type="none"/>
              </a:ln>
              <a:effectLst/>
            </p:spPr>
          </p:sp>
        </p:grpSp>
      </p:grpSp>
      <p:sp>
        <p:nvSpPr>
          <p:cNvPr id="28" name="Oval 5"/>
          <p:cNvSpPr>
            <a:extLst>
              <a:ext uri="smNativeData">
                <pr:smNativeData xmlns:pr="smNativeData" val="SMDATA_16_6hA1XRMAAAAlAAAACwAAAA0AAAAAMCcAAPcLAABpMQAA/xAAAAAAAAABAAAAAAAAAAEAAABQAAAAAAAAAAAA4D8AAAAAAADgPwAAAAAAAOA/AAAAAAAA4D8AAAAAAADgPwAAAAAAAOA/AAAAAAAA4D8AAAAAAADgPwAAAAAAAOA/AAAAAAAA4D8CAAAAjAAAAAEAAAAAAAAA////AOj/qgAAAAAAAAAAAAAAAAAAAAAAAAAAAAAAAAAAAAAAZAAAAAEAAABAAAAAAAAAAJz///9aAAAAAAAAAAAAAAAAAAAAAAAAAAAAAAAAAAAAAAAAAAAAAAAAAAAAAAAAAAAAAAAAAAAAAAAAAAAAAAAAAAAAAAAAAAAAAAAAAAAAFAAAADwAAAABAAAAAAAAAJamuAAe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Oj/qgAAAAAAAAAAAAAAAAAAAAAAAAAAAAAAAAAAAAAAAAAAAJamuAB/f38A7vP3A8zMzADAwP8Af39/AAAAAAAAAAAAAAAAAAAAAAAAAAAAIQAAABgAAAAUAAAAMCcAAPcLAABpMQAA/xAAABAAAAAmAAAACAAAAP//////////"/>
              </a:ext>
            </a:extLst>
          </p:cNvSpPr>
          <p:nvPr/>
        </p:nvSpPr>
        <p:spPr>
          <a:xfrm>
            <a:off x="6370320" y="1945005"/>
            <a:ext cx="1661795" cy="817880"/>
          </a:xfrm>
          <a:custGeom>
            <a:avLst/>
            <a:gdLst/>
            <a:ahLst/>
            <a:cxnLst/>
            <a:rect l="0" t="0" r="1661795" b="817880"/>
            <a:pathLst>
              <a:path w="1661795" h="817880">
                <a:moveTo>
                  <a:pt x="850054" y="0"/>
                </a:moveTo>
                <a:cubicBezTo>
                  <a:pt x="985075" y="0"/>
                  <a:pt x="1100939" y="82053"/>
                  <a:pt x="1150408" y="199017"/>
                </a:cubicBezTo>
                <a:lnTo>
                  <a:pt x="1154562" y="212232"/>
                </a:lnTo>
                <a:lnTo>
                  <a:pt x="1162871" y="209657"/>
                </a:lnTo>
                <a:cubicBezTo>
                  <a:pt x="1179489" y="206250"/>
                  <a:pt x="1196723" y="204470"/>
                  <a:pt x="1214418" y="204470"/>
                </a:cubicBezTo>
                <a:cubicBezTo>
                  <a:pt x="1355593" y="204470"/>
                  <a:pt x="1470073" y="318897"/>
                  <a:pt x="1470073" y="460058"/>
                </a:cubicBezTo>
                <a:lnTo>
                  <a:pt x="1469765" y="462708"/>
                </a:lnTo>
                <a:lnTo>
                  <a:pt x="1482844" y="460058"/>
                </a:lnTo>
                <a:cubicBezTo>
                  <a:pt x="1581705" y="460058"/>
                  <a:pt x="1661795" y="540142"/>
                  <a:pt x="1661795" y="638969"/>
                </a:cubicBezTo>
                <a:cubicBezTo>
                  <a:pt x="1661795" y="737796"/>
                  <a:pt x="1581705" y="817880"/>
                  <a:pt x="1482844" y="817880"/>
                </a:cubicBezTo>
                <a:lnTo>
                  <a:pt x="1470073" y="815949"/>
                </a:lnTo>
                <a:lnTo>
                  <a:pt x="1470073" y="817880"/>
                </a:lnTo>
                <a:lnTo>
                  <a:pt x="178950" y="817880"/>
                </a:lnTo>
                <a:cubicBezTo>
                  <a:pt x="80089" y="817880"/>
                  <a:pt x="0" y="737796"/>
                  <a:pt x="0" y="638969"/>
                </a:cubicBezTo>
                <a:cubicBezTo>
                  <a:pt x="0" y="564867"/>
                  <a:pt x="45083" y="501292"/>
                  <a:pt x="109324" y="474105"/>
                </a:cubicBezTo>
                <a:lnTo>
                  <a:pt x="153869" y="465131"/>
                </a:lnTo>
                <a:lnTo>
                  <a:pt x="153408" y="460058"/>
                </a:lnTo>
                <a:cubicBezTo>
                  <a:pt x="153408" y="318897"/>
                  <a:pt x="267887" y="204470"/>
                  <a:pt x="409063" y="204470"/>
                </a:cubicBezTo>
                <a:cubicBezTo>
                  <a:pt x="444376" y="204470"/>
                  <a:pt x="477995" y="211626"/>
                  <a:pt x="508540" y="224538"/>
                </a:cubicBezTo>
                <a:lnTo>
                  <a:pt x="536082" y="243092"/>
                </a:lnTo>
                <a:lnTo>
                  <a:pt x="549700" y="199017"/>
                </a:lnTo>
                <a:cubicBezTo>
                  <a:pt x="599169" y="82053"/>
                  <a:pt x="715033" y="0"/>
                  <a:pt x="850054" y="0"/>
                </a:cubicBezTo>
                <a:close/>
              </a:path>
            </a:pathLst>
          </a:custGeom>
          <a:solidFill>
            <a:srgbClr val="FFFFFF"/>
          </a:solidFill>
          <a:ln w="19050" cap="flat" cmpd="sng" algn="ctr">
            <a:solidFill>
              <a:srgbClr val="96A6B8"/>
            </a:solidFill>
            <a:prstDash val="solid"/>
            <a:headEnd type="none"/>
            <a:tailEnd type="none"/>
          </a:ln>
          <a:effectLst/>
        </p:spPr>
        <p:txBody>
          <a:bodyPr vert="horz" wrap="square" lIns="6370320" tIns="1945005" rIns="8032115" bIns="2762885" numCol="1" spcCol="215900" anchor="ctr"/>
          <a:lstStyle/>
          <a:p>
            <a:pPr algn="ctr">
              <a:defRPr>
                <a:solidFill>
                  <a:srgbClr val="FFFFFF"/>
                </a:solidFill>
              </a:defRPr>
            </a:pPr>
          </a:p>
        </p:txBody>
      </p:sp>
      <p:sp>
        <p:nvSpPr>
          <p:cNvPr id="29" name="Title 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0AIAAAkAAABwNQAAsgYAABAAAAAmAAAACAAAAHxw////////"/>
              </a:ext>
            </a:extLst>
          </p:cNvSpPr>
          <p:nvPr>
            <p:ph type="title"/>
          </p:nvPr>
        </p:nvSpPr>
        <p:spPr>
          <a:noFill/>
          <a:ln>
            <a:noFill/>
          </a:ln>
          <a:effectLst/>
        </p:spPr>
        <p:txBody>
          <a:bodyPr vert="horz" wrap="square" lIns="0" tIns="0" rIns="0" bIns="0" numCol="1" spcCol="215900" anchor="ctr">
            <a:prstTxWarp prst="textNoShape">
              <a:avLst/>
            </a:prstTxWarp>
          </a:bodyPr>
          <a:lstStyle/>
          <a:p>
            <a:pPr/>
            <a:r>
              <a:t>What is Application Integration?</a:t>
            </a:r>
          </a:p>
        </p:txBody>
      </p:sp>
      <p:sp>
        <p:nvSpPr>
          <p:cNvPr id="30" name="Content Placeholder 2"/>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0AIAACUfAAAYGgAAxSYAABAAAAAmAAAACAAAAH1w////////"/>
              </a:ext>
            </a:extLst>
          </p:cNvSpPr>
          <p:nvPr>
            <p:ph type="body" idx="1"/>
          </p:nvPr>
        </p:nvSpPr>
        <p:spPr>
          <a:xfrm>
            <a:off x="457200" y="5062855"/>
            <a:ext cx="3784600" cy="1239520"/>
          </a:xfrm>
          <a:noFill/>
          <a:ln>
            <a:noFill/>
          </a:ln>
          <a:effectLst/>
        </p:spPr>
        <p:txBody>
          <a:bodyPr vert="horz" wrap="square" lIns="0" tIns="0" rIns="0" bIns="0" numCol="1" spcCol="215900" anchor="t">
            <a:prstTxWarp prst="textNoShape">
              <a:avLst/>
            </a:prstTxWarp>
          </a:bodyPr>
          <a:lstStyle/>
          <a:p>
            <a:pPr/>
            <a:r>
              <a:rPr sz="1600"/>
              <a:t>Point to point only works for small numbers of applications </a:t>
            </a:r>
            <a:endParaRPr sz="1600"/>
          </a:p>
          <a:p>
            <a:pPr/>
            <a:r>
              <a:rPr sz="1600"/>
              <a:t>Integrations become costly to maintain and more fragile and brittle over time</a:t>
            </a:r>
            <a:endParaRPr sz="1600"/>
          </a:p>
        </p:txBody>
      </p:sp>
      <p:sp>
        <p:nvSpPr>
          <p:cNvPr id="31" name="Content Placeholder 3"/>
          <p:cNvSpPr>
            <a:spLocks noGrp="1" noChangeArrowheads="1"/>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QyEAACUfAABAOAAAxSYAABAAAAAmAAAACAAAAH1w////////"/>
              </a:ext>
            </a:extLst>
          </p:cNvSpPr>
          <p:nvPr>
            <p:ph type="body" idx="1"/>
          </p:nvPr>
        </p:nvSpPr>
        <p:spPr>
          <a:xfrm>
            <a:off x="5407025" y="5062855"/>
            <a:ext cx="3736975" cy="1239520"/>
          </a:xfrm>
          <a:noFill/>
          <a:ln>
            <a:noFill/>
          </a:ln>
          <a:effectLst/>
        </p:spPr>
        <p:txBody>
          <a:bodyPr vert="horz" wrap="square" lIns="0" tIns="0" rIns="0" bIns="0" numCol="1" spcCol="215900" anchor="t">
            <a:prstTxWarp prst="textNoShape">
              <a:avLst/>
            </a:prstTxWarp>
          </a:bodyPr>
          <a:lstStyle/>
          <a:p>
            <a:pPr/>
            <a:r>
              <a:rPr sz="1600"/>
              <a:t>Applications connected using service interfaces through a common bus </a:t>
            </a:r>
            <a:endParaRPr sz="1600"/>
          </a:p>
          <a:p>
            <a:pPr/>
            <a:r>
              <a:rPr sz="1600"/>
              <a:t>Resulting architecture becomes much more agile and flexible</a:t>
            </a:r>
            <a:endParaRPr sz="1600"/>
          </a:p>
        </p:txBody>
      </p:sp>
      <p:grpSp>
        <p:nvGrpSpPr>
          <p:cNvPr id="32" name="Groupe 95"/>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OspAAB/DQAATC8AANkQAAAQAAAAJgAAAAgAAAD/////AAAAAA=="/>
              </a:ext>
            </a:extLst>
          </p:cNvGrpSpPr>
          <p:nvPr/>
        </p:nvGrpSpPr>
        <p:grpSpPr>
          <a:xfrm>
            <a:off x="6814185" y="2193925"/>
            <a:ext cx="874395" cy="544830"/>
            <a:chOff x="6814185" y="2193925"/>
            <a:chExt cx="874395" cy="544830"/>
          </a:xfrm>
        </p:grpSpPr>
        <p:pic>
          <p:nvPicPr>
            <p:cNvPr id="38" name="Gambar2"/>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L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PopAABjDgAA5CwAABcQAAAAAAAAJgAAAAgAAAD//////////w=="/>
                </a:ext>
              </a:extLst>
            </p:cNvPicPr>
            <p:nvPr/>
          </p:nvPicPr>
          <p:blipFill>
            <a:blip r:embed="rId6"/>
            <a:stretch>
              <a:fillRect/>
            </a:stretch>
          </p:blipFill>
          <p:spPr>
            <a:xfrm>
              <a:off x="6823710" y="2338705"/>
              <a:ext cx="473710" cy="276860"/>
            </a:xfrm>
            <a:prstGeom prst="rect">
              <a:avLst/>
            </a:prstGeom>
            <a:noFill/>
            <a:ln>
              <a:noFill/>
            </a:ln>
            <a:effectLst/>
          </p:spPr>
        </p:pic>
        <p:pic>
          <p:nvPicPr>
            <p:cNvPr id="37" name="Picture 14"/>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L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DIrAADFDgAAHC4AAHkQAAAAAAAAJgAAAAgAAAD//////////w=="/>
                </a:ext>
              </a:extLst>
            </p:cNvPicPr>
            <p:nvPr/>
          </p:nvPicPr>
          <p:blipFill>
            <a:blip r:embed="rId6"/>
            <a:stretch>
              <a:fillRect/>
            </a:stretch>
          </p:blipFill>
          <p:spPr>
            <a:xfrm>
              <a:off x="7021830" y="2400935"/>
              <a:ext cx="473710" cy="276860"/>
            </a:xfrm>
            <a:prstGeom prst="rect">
              <a:avLst/>
            </a:prstGeom>
            <a:noFill/>
            <a:ln>
              <a:noFill/>
            </a:ln>
            <a:effectLst/>
          </p:spPr>
        </p:pic>
        <p:pic>
          <p:nvPicPr>
            <p:cNvPr id="36" name="Gambar3"/>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GIsAAAlDwAATC8AANkQAAAAAAAAJgAAAAgAAAD//////////w=="/>
                </a:ext>
              </a:extLst>
            </p:cNvPicPr>
            <p:nvPr/>
          </p:nvPicPr>
          <p:blipFill>
            <a:blip r:embed="rId6"/>
            <a:stretch>
              <a:fillRect/>
            </a:stretch>
          </p:blipFill>
          <p:spPr>
            <a:xfrm>
              <a:off x="7214870" y="2461895"/>
              <a:ext cx="473710" cy="276860"/>
            </a:xfrm>
            <a:prstGeom prst="rect">
              <a:avLst/>
            </a:prstGeom>
            <a:noFill/>
            <a:ln>
              <a:noFill/>
            </a:ln>
            <a:effectLst/>
          </p:spPr>
        </p:pic>
        <p:pic>
          <p:nvPicPr>
            <p:cNvPr id="35" name="Gambar14"/>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D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OspAAB/DQAA1SwAADMPAAAAAAAAJgAAAAgAAAD//////////w=="/>
                </a:ext>
              </a:extLst>
            </p:cNvPicPr>
            <p:nvPr/>
          </p:nvPicPr>
          <p:blipFill>
            <a:blip r:embed="rId6"/>
            <a:stretch>
              <a:fillRect/>
            </a:stretch>
          </p:blipFill>
          <p:spPr>
            <a:xfrm>
              <a:off x="6814185" y="2193925"/>
              <a:ext cx="473710" cy="276860"/>
            </a:xfrm>
            <a:prstGeom prst="rect">
              <a:avLst/>
            </a:prstGeom>
            <a:noFill/>
            <a:ln>
              <a:noFill/>
            </a:ln>
            <a:effectLst/>
          </p:spPr>
        </p:pic>
        <p:pic>
          <p:nvPicPr>
            <p:cNvPr id="34" name="Gambar1"/>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w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CMrAADhDQAADS4AAJUPAAAAAAAAJgAAAAgAAAD//////////w=="/>
                </a:ext>
              </a:extLst>
            </p:cNvPicPr>
            <p:nvPr/>
          </p:nvPicPr>
          <p:blipFill>
            <a:blip r:embed="rId6"/>
            <a:stretch>
              <a:fillRect/>
            </a:stretch>
          </p:blipFill>
          <p:spPr>
            <a:xfrm>
              <a:off x="7012305" y="2256155"/>
              <a:ext cx="473710" cy="276860"/>
            </a:xfrm>
            <a:prstGeom prst="rect">
              <a:avLst/>
            </a:prstGeom>
            <a:noFill/>
            <a:ln>
              <a:noFill/>
            </a:ln>
            <a:effectLst/>
          </p:spPr>
        </p:pic>
        <p:pic>
          <p:nvPicPr>
            <p:cNvPr id="33" name="Gambar10"/>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FMsAABBDgAAPS8AAPUPAAAAAAAAJgAAAAgAAAD//////////w=="/>
                </a:ext>
              </a:extLst>
            </p:cNvPicPr>
            <p:nvPr/>
          </p:nvPicPr>
          <p:blipFill>
            <a:blip r:embed="rId6"/>
            <a:stretch>
              <a:fillRect/>
            </a:stretch>
          </p:blipFill>
          <p:spPr>
            <a:xfrm>
              <a:off x="7205345" y="2317115"/>
              <a:ext cx="473710" cy="276860"/>
            </a:xfrm>
            <a:prstGeom prst="rect">
              <a:avLst/>
            </a:prstGeom>
            <a:noFill/>
            <a:ln>
              <a:noFill/>
            </a:ln>
            <a:effectLst/>
          </p:spPr>
        </p:pic>
      </p:grpSp>
      <p:pic>
        <p:nvPicPr>
          <p:cNvPr id="39" name="Gambar13"/>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QBxw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PUDAADODQAARAYAAL8RAAAQAAAAJgAAAAgAAAD//////////w=="/>
              </a:ext>
            </a:extLst>
          </p:cNvPicPr>
          <p:nvPr/>
        </p:nvPicPr>
        <p:blipFill>
          <a:blip r:embed="rId5"/>
          <a:stretch>
            <a:fillRect/>
          </a:stretch>
        </p:blipFill>
        <p:spPr>
          <a:xfrm>
            <a:off x="643255" y="2244090"/>
            <a:ext cx="375285" cy="640715"/>
          </a:xfrm>
          <a:prstGeom prst="rect">
            <a:avLst/>
          </a:prstGeom>
          <a:noFill/>
          <a:ln>
            <a:noFill/>
          </a:ln>
          <a:effectLst/>
        </p:spPr>
      </p:pic>
      <p:pic>
        <p:nvPicPr>
          <p:cNvPr id="40" name="Gambar6"/>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EaVE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CQLAACSCQAAcw0AAIINAAAQAAAAJgAAAAgAAAD//////////w=="/>
              </a:ext>
            </a:extLst>
          </p:cNvPicPr>
          <p:nvPr/>
        </p:nvPicPr>
        <p:blipFill>
          <a:blip r:embed="rId5"/>
          <a:stretch>
            <a:fillRect/>
          </a:stretch>
        </p:blipFill>
        <p:spPr>
          <a:xfrm>
            <a:off x="1811020" y="1555750"/>
            <a:ext cx="375285" cy="640080"/>
          </a:xfrm>
          <a:prstGeom prst="rect">
            <a:avLst/>
          </a:prstGeom>
          <a:noFill/>
          <a:ln>
            <a:noFill/>
          </a:ln>
          <a:effectLst/>
        </p:spPr>
      </p:pic>
      <p:pic>
        <p:nvPicPr>
          <p:cNvPr id="41" name="Gambar11"/>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C0RAAA7DgAAfBMAACsSAAAQAAAAJgAAAAgAAAD//////////w=="/>
              </a:ext>
            </a:extLst>
          </p:cNvPicPr>
          <p:nvPr/>
        </p:nvPicPr>
        <p:blipFill>
          <a:blip r:embed="rId5"/>
          <a:stretch>
            <a:fillRect/>
          </a:stretch>
        </p:blipFill>
        <p:spPr>
          <a:xfrm>
            <a:off x="2792095" y="2313305"/>
            <a:ext cx="375285" cy="640080"/>
          </a:xfrm>
          <a:prstGeom prst="rect">
            <a:avLst/>
          </a:prstGeom>
          <a:noFill/>
          <a:ln>
            <a:noFill/>
          </a:ln>
          <a:effectLst/>
        </p:spPr>
      </p:pic>
      <p:pic>
        <p:nvPicPr>
          <p:cNvPr id="42" name="Gambar8"/>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PcGAABbFgAARgkAAEwaAAAQAAAAJgAAAAgAAAD//////////w=="/>
              </a:ext>
            </a:extLst>
          </p:cNvPicPr>
          <p:nvPr/>
        </p:nvPicPr>
        <p:blipFill>
          <a:blip r:embed="rId5"/>
          <a:stretch>
            <a:fillRect/>
          </a:stretch>
        </p:blipFill>
        <p:spPr>
          <a:xfrm>
            <a:off x="1132205" y="3634105"/>
            <a:ext cx="375285" cy="640715"/>
          </a:xfrm>
          <a:prstGeom prst="rect">
            <a:avLst/>
          </a:prstGeom>
          <a:noFill/>
          <a:ln>
            <a:noFill/>
          </a:ln>
          <a:effectLst/>
        </p:spPr>
      </p:pic>
      <p:pic>
        <p:nvPicPr>
          <p:cNvPr id="43" name="Gambar9"/>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H9/fwAAAAAAAAAAAAAAAAD///8AAAAAACEAAAAYAAAAFAAAAPkNAABVFgAASBAAAEUaAAAQAAAAJgAAAAgAAAD//////////w=="/>
              </a:ext>
            </a:extLst>
          </p:cNvPicPr>
          <p:nvPr/>
        </p:nvPicPr>
        <p:blipFill>
          <a:blip r:embed="rId5"/>
          <a:stretch>
            <a:fillRect/>
          </a:stretch>
        </p:blipFill>
        <p:spPr>
          <a:xfrm>
            <a:off x="2271395" y="3630295"/>
            <a:ext cx="375285" cy="640080"/>
          </a:xfrm>
          <a:prstGeom prst="rect">
            <a:avLst/>
          </a:prstGeom>
          <a:noFill/>
          <a:ln>
            <a:noFill/>
          </a:ln>
          <a:effectLst/>
        </p:spPr>
      </p:pic>
      <p:cxnSp>
        <p:nvCxnSpPr>
          <p:cNvPr id="44" name="Straight Arrow Connector 5"/>
          <p:cNvCxnSpPr>
            <a:stCxn id="40" idx="2"/>
            <a:endCxn id="43" idx="0"/>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BLw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TAwAAIINAAAhDwAAVRYAABAAAAAmAAAACAAAAP//////////"/>
              </a:ext>
            </a:extLst>
          </p:cNvCxnSpPr>
          <p:nvPr/>
        </p:nvCxnSpPr>
        <p:spPr>
          <a:xfrm rot="5400000">
            <a:off x="1511935" y="2682875"/>
            <a:ext cx="1434465" cy="460375"/>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45" name="Straight Arrow Connector 59"/>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U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dAgAAMcNAADLCwAAMhYAABAAAAAmAAAACAAAAP//////////"/>
              </a:ext>
            </a:extLst>
          </p:cNvCxnSpPr>
          <p:nvPr/>
        </p:nvCxnSpPr>
        <p:spPr>
          <a:xfrm rot="5400000">
            <a:off x="961390" y="2652395"/>
            <a:ext cx="1368425" cy="542925"/>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46" name="Straight Arrow Connector 64"/>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MAoAAEgQAACEEAAABRcAABAAAAAmAAAACAAAAP//////////"/>
              </a:ext>
            </a:extLst>
          </p:cNvCxnSpPr>
          <p:nvPr/>
        </p:nvCxnSpPr>
        <p:spPr>
          <a:xfrm rot="16200000">
            <a:off x="1623060" y="2679700"/>
            <a:ext cx="1095375" cy="1028700"/>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47" name="Straight Arrow Connector 66"/>
          <p:cNvCxnSpPr>
            <a:stCxn id="43" idx="0"/>
            <a:endCxn id="39" idx="2"/>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Y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HQUAAL8RAAAhDwAAVRYAABAAAAAmAAAACAAAAP//////////"/>
              </a:ext>
            </a:extLst>
          </p:cNvCxnSpPr>
          <p:nvPr/>
        </p:nvCxnSpPr>
        <p:spPr>
          <a:xfrm rot="16200000">
            <a:off x="1272540" y="2443480"/>
            <a:ext cx="745490" cy="1628140"/>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48" name="Straight Arrow Connector 67"/>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gC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QYAANwPAACEEAAA4w8AABAAAAAmAAAACAAAAP//////////"/>
              </a:ext>
            </a:extLst>
          </p:cNvCxnSpPr>
          <p:nvPr/>
        </p:nvCxnSpPr>
        <p:spPr>
          <a:xfrm rot="5400000">
            <a:off x="1908175" y="1805940"/>
            <a:ext cx="4445" cy="1548765"/>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49" name="Straight Arrow Connector 70"/>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wiNhY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8xAAAL8RAABYEwAA8BcAABAAAAAmAAAACAAAAP//////////"/>
              </a:ext>
            </a:extLst>
          </p:cNvCxnSpPr>
          <p:nvPr/>
        </p:nvCxnSpPr>
        <p:spPr>
          <a:xfrm rot="16200000">
            <a:off x="2446655" y="3193415"/>
            <a:ext cx="1006475" cy="389255"/>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50" name="Straight Arrow Connector 73"/>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gAV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1gkAAOYXAABjDQAA5xcAABAAAAAmAAAACAAAAP//////////"/>
              </a:ext>
            </a:extLst>
          </p:cNvCxnSpPr>
          <p:nvPr/>
        </p:nvCxnSpPr>
        <p:spPr>
          <a:xfrm rot="5400000">
            <a:off x="1887220" y="3596640"/>
            <a:ext cx="635" cy="577215"/>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51" name="Straight Arrow Connector 76"/>
          <p:cNvCxnSpPr>
            <a:stCxn id="41" idx="0"/>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UAAg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VRIAAHoLAABVEgAAOw4AABAAAAAmAAAACAAAAP//////////"/>
              </a:ext>
            </a:extLst>
          </p:cNvCxnSpPr>
          <p:nvPr/>
        </p:nvCxnSpPr>
        <p:spPr>
          <a:xfrm rot="16200000">
            <a:off x="2756535" y="2089150"/>
            <a:ext cx="447675" cy="12700"/>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52" name="Straight Arrow Connector 79"/>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k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9wYAAKwLAADECgAAUg4AABAAAAAmAAAACAAAAP//////////"/>
              </a:ext>
            </a:extLst>
          </p:cNvCxnSpPr>
          <p:nvPr/>
        </p:nvCxnSpPr>
        <p:spPr>
          <a:xfrm rot="5400000">
            <a:off x="1225550" y="1804035"/>
            <a:ext cx="430530" cy="617855"/>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53" name="Straight Arrow Connector 81"/>
          <p:cNvCxnSpPr>
            <a:stCxn id="42" idx="0"/>
            <a:endCxn id="39" idx="2"/>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k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HQUAAL8RAAAfCAAAWxYAABAAAAAmAAAACAAAAP//////////"/>
              </a:ext>
            </a:extLst>
          </p:cNvCxnSpPr>
          <p:nvPr/>
        </p:nvCxnSpPr>
        <p:spPr>
          <a:xfrm rot="16200000">
            <a:off x="701040" y="3014980"/>
            <a:ext cx="749300" cy="488950"/>
          </a:xfrm>
          <a:prstGeom prst="straightConnector1">
            <a:avLst/>
          </a:prstGeom>
          <a:noFill/>
          <a:ln w="19050" cap="flat" cmpd="sng" algn="ctr">
            <a:solidFill>
              <a:srgbClr val="2C5498"/>
            </a:solidFill>
            <a:prstDash val="solid"/>
            <a:headEnd type="triangle" w="med" len="med"/>
            <a:tailEnd type="triangle" w="med" len="med"/>
          </a:ln>
          <a:effectLst/>
        </p:spPr>
      </p:cxnSp>
      <p:grpSp>
        <p:nvGrpSpPr>
          <p:cNvPr id="54" name="Group 111"/>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gOAAAeCgAAYRgAANoZAAAQAAAAJgAAAAgAAAD/////AAAAAA=="/>
              </a:ext>
            </a:extLst>
          </p:cNvGrpSpPr>
          <p:nvPr/>
        </p:nvGrpSpPr>
        <p:grpSpPr>
          <a:xfrm>
            <a:off x="2280920" y="1644650"/>
            <a:ext cx="1682115" cy="2557780"/>
            <a:chOff x="2280920" y="1644650"/>
            <a:chExt cx="1682115" cy="2557780"/>
          </a:xfrm>
        </p:grpSpPr>
        <p:pic>
          <p:nvPicPr>
            <p:cNvPr id="64" name="Picture 22"/>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0AQAADAAAABAAAAAAAAAAAAAAAAAAAAAAAAAAHgAAAGgAAAAAAAAAAAAAAAAAAAAAAAAAAAAAABAnAAAQJwAAAAAAAAAAAAAAAAAAAAAAAAAAAAAAAAAAAAAAAAAAAAAUAAAAAAAAAMDA/wAAAAAAZAAAADIAAAAAAAAAAAAAAGQAAADT2d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NPZ3wAAAAAAAAAAAAAAAAD///8AAAAAACEAAAAYAAAAFAAAAD4UAAAeCgAA3hUAAOUMAAAAAAAAJgAAAAgAAAD//////////w=="/>
                </a:ext>
              </a:extLst>
            </p:cNvPicPr>
            <p:nvPr/>
          </p:nvPicPr>
          <p:blipFill>
            <a:blip r:embed="rId5">
              <a:duotone>
                <a:prstClr val="black"/>
                <a:srgbClr val="D3D9DF">
                  <a:tint val="40000"/>
                  <a:satMod val="400000"/>
                </a:srgbClr>
              </a:duotone>
            </a:blip>
            <a:stretch>
              <a:fillRect/>
            </a:stretch>
          </p:blipFill>
          <p:spPr>
            <a:xfrm>
              <a:off x="3290570" y="1644650"/>
              <a:ext cx="264160" cy="451485"/>
            </a:xfrm>
            <a:prstGeom prst="rect">
              <a:avLst/>
            </a:prstGeom>
            <a:noFill/>
            <a:ln>
              <a:noFill/>
            </a:ln>
            <a:effectLst/>
          </p:spPr>
        </p:pic>
        <p:pic>
          <p:nvPicPr>
            <p:cNvPr id="63" name="Gambar7"/>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AAAAAGQAAADT2d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NPZ3wAAAAAAAAAAAAAAAAD///8AAAAAACEAAAAYAAAAFAAAAMAWAABnDgAAYRgAAC4RAAAAAAAAJgAAAAgAAAD//////////w=="/>
                </a:ext>
              </a:extLst>
            </p:cNvPicPr>
            <p:nvPr/>
          </p:nvPicPr>
          <p:blipFill>
            <a:blip r:embed="rId5">
              <a:duotone>
                <a:prstClr val="black"/>
                <a:srgbClr val="D3D9DF">
                  <a:tint val="40000"/>
                  <a:satMod val="400000"/>
                </a:srgbClr>
              </a:duotone>
            </a:blip>
            <a:stretch>
              <a:fillRect/>
            </a:stretch>
          </p:blipFill>
          <p:spPr>
            <a:xfrm>
              <a:off x="3698240" y="2341245"/>
              <a:ext cx="264795" cy="451485"/>
            </a:xfrm>
            <a:prstGeom prst="rect">
              <a:avLst/>
            </a:prstGeom>
            <a:noFill/>
            <a:ln>
              <a:noFill/>
            </a:ln>
            <a:effectLst/>
          </p:spPr>
        </p:pic>
        <p:pic>
          <p:nvPicPr>
            <p:cNvPr id="62" name="Gambar12"/>
            <p:cNvPicPr>
              <a:picLocks noChangeAspect="1"/>
              <a:extLst>
                <a:ext uri="smNativeData">
                  <pr:smNativeData xmlns:pr="smNativeData" val="SMDATA_18_6hA1XR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AgICADAAAABAAAAAAAAAAAAAAAAAAAAAAAAAAHgAAAGgAAAAAAAAAAAAAAAAAAAAAAAAAAAAAABAnAAAQJwAAAAAAAAAAAAAAAAAAAAAAAAAAAAAAAAAAAAAAAAAAAAAUAAAAAAAAAMDA/wAAAAAAZAAAADIAAAAAAAAAAAAAAGQAAADT2d8ACgAAACIAAAAYAAAAAAAAAAAAAAAAAAAAAAAAAAAAAAAAAAAAJAAAACQAAAAAAAAABwAAAAAAAAAAAAAAAAAAAAAAAAAAAAAAAAAAAH9/fwAlAAAAWAAAAAAAAAAAAAAAAAAAAAAAAAAAAAAAAAAAAAAAAAAAAAAAAAAAAAAAAAAAAAAAPwAAAAAAAACghgEAAAAAAAAAAAAAAAAADAAAAAEAAAAAAAAAAAAAAAAAAAAfAAAAVAAAALbTMAX///8BAAAAAAAAAAAAAAAAAAAAAAAAAAAAAAAAAAAAAAAAAAAvVpkCf39/AO7z9wPMzMwAwMD/ANPZ3wAAAAAAAAAAAAAAAAD///8AAAAAACEAAAAYAAAAFAAAAHATAAATFwAAERUAANoZAAAAAAAAJgAAAAgAAAD//////////w=="/>
                </a:ext>
              </a:extLst>
            </p:cNvPicPr>
            <p:nvPr/>
          </p:nvPicPr>
          <p:blipFill>
            <a:blip r:embed="rId5">
              <a:duotone>
                <a:prstClr val="black"/>
                <a:srgbClr val="D3D9DF">
                  <a:tint val="40000"/>
                  <a:satMod val="400000"/>
                </a:srgbClr>
              </a:duotone>
            </a:blip>
            <a:stretch>
              <a:fillRect/>
            </a:stretch>
          </p:blipFill>
          <p:spPr>
            <a:xfrm>
              <a:off x="3159760" y="3750945"/>
              <a:ext cx="264795" cy="451485"/>
            </a:xfrm>
            <a:prstGeom prst="rect">
              <a:avLst/>
            </a:prstGeom>
            <a:noFill/>
            <a:ln>
              <a:noFill/>
            </a:ln>
            <a:effectLst/>
          </p:spPr>
        </p:pic>
        <p:cxnSp>
          <p:nvCxnSpPr>
            <p:cNvPr id="61" name="Straight Arrow Connector 115"/>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BhMAAA8NAAB4FAAA3Q0AAAAAAAAmAAAACAAAAP//////////"/>
                </a:ext>
              </a:extLst>
            </p:cNvCxnSpPr>
            <p:nvPr/>
          </p:nvCxnSpPr>
          <p:spPr>
            <a:xfrm flipH="1">
              <a:off x="3144520" y="2070735"/>
              <a:ext cx="130810" cy="234950"/>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60" name="Straight Arrow Connector 116"/>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w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MhUAAJkOAAAyFQAAlRAAAAAAAAAmAAAACAAAAP//////////"/>
                </a:ext>
              </a:extLst>
            </p:cNvCxnSpPr>
            <p:nvPr/>
          </p:nvCxnSpPr>
          <p:spPr>
            <a:xfrm>
              <a:off x="3284220" y="2534285"/>
              <a:ext cx="322580" cy="0"/>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59" name="Straight Arrow Connector 117"/>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PRUAABkNAABFFwAAMQ4AAAAAAAAmAAAACAAAAP//////////"/>
                </a:ext>
              </a:extLst>
            </p:cNvCxnSpPr>
            <p:nvPr/>
          </p:nvCxnSpPr>
          <p:spPr>
            <a:xfrm>
              <a:off x="3528695" y="2052955"/>
              <a:ext cx="177800" cy="330200"/>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58" name="Straight Arrow Connector 118"/>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6xAAAHwIAADrEAAAQw4AAAAAAAAmAAAACAAAAP//////////"/>
                </a:ext>
              </a:extLst>
            </p:cNvCxnSpPr>
            <p:nvPr/>
          </p:nvCxnSpPr>
          <p:spPr>
            <a:xfrm>
              <a:off x="2280920" y="1848485"/>
              <a:ext cx="939165" cy="0"/>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57" name="Straight Arrow Connector 119"/>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BVlQ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ehMAACgTAADnGAAAJBUAAAAAAAAmAAAACAAAAP//////////"/>
                </a:ext>
              </a:extLst>
            </p:cNvCxnSpPr>
            <p:nvPr/>
          </p:nvCxnSpPr>
          <p:spPr>
            <a:xfrm flipH="1">
              <a:off x="3445510" y="2834640"/>
              <a:ext cx="322580" cy="882015"/>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56" name="Straight Arrow Connector 120"/>
            <p:cNvCxnSpPr>
              <a:extLst>
                <a:ext uri="smNativeData">
                  <pr:smNativeData xmlns:pr="smNativeData" val="SMDATA_16_6hA1XR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1hEAAI0XAADWEQAAtRkAAAAAAAAmAAAACAAAAP//////////"/>
                </a:ext>
              </a:extLst>
            </p:cNvCxnSpPr>
            <p:nvPr/>
          </p:nvCxnSpPr>
          <p:spPr>
            <a:xfrm>
              <a:off x="2724150" y="4003675"/>
              <a:ext cx="350520" cy="0"/>
            </a:xfrm>
            <a:prstGeom prst="straightConnector1">
              <a:avLst/>
            </a:prstGeom>
            <a:noFill/>
            <a:ln w="19050" cap="flat" cmpd="sng" algn="ctr">
              <a:solidFill>
                <a:srgbClr val="2C5498"/>
              </a:solidFill>
              <a:prstDash val="solid"/>
              <a:headEnd type="triangle" w="med" len="med"/>
              <a:tailEnd type="triangle" w="med" len="med"/>
            </a:ln>
            <a:effectLst/>
          </p:spPr>
        </p:cxnSp>
        <p:cxnSp>
          <p:nvCxnSpPr>
            <p:cNvPr id="55" name="Straight Arrow Connector 121"/>
            <p:cNvCxnSpPr>
              <a:extLst>
                <a:ext uri="smNativeData">
                  <pr:smNativeData xmlns:pr="smNativeData" val="SMDATA_16_6hA1XRMAAAAlAAAADQAAAA0AAAAAkAAAAEgAAACQAAAASAAAAAAAAAAAAAAAAg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CxUmAAeAAAAAQAAACMAAAAjAAAAIwAAAAEAAAACAAAAZAAAAGQAAAAC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xUmAB/f38A7vP3A8zMzADAwP8Af39/AAAAAAAAAAAAAAAAAAAAAAAAAAAAIQAAABgAAAAUAAAAJREAAFsUAAB5FgAAWxQAAAAAAAAmAAAACAAAAP//////////"/>
                </a:ext>
              </a:extLst>
            </p:cNvCxnSpPr>
            <p:nvPr/>
          </p:nvCxnSpPr>
          <p:spPr>
            <a:xfrm flipH="1">
              <a:off x="3220085" y="2875915"/>
              <a:ext cx="0" cy="866140"/>
            </a:xfrm>
            <a:prstGeom prst="straightConnector1">
              <a:avLst/>
            </a:prstGeom>
            <a:noFill/>
            <a:ln w="19050" cap="flat" cmpd="sng" algn="ctr">
              <a:solidFill>
                <a:srgbClr val="2C5498"/>
              </a:solidFill>
              <a:prstDash val="solid"/>
              <a:headEnd type="triangle" w="med" len="med"/>
              <a:tailEnd type="triangle" w="med" len="med"/>
            </a:ln>
            <a:effectLst/>
          </p:spPr>
        </p:cxnSp>
      </p:grpSp>
      <p:sp>
        <p:nvSpPr>
          <p:cNvPr id="65" name="Connecteur droit 20"/>
          <p:cNvSpPr>
            <a:extLst>
              <a:ext uri="smNativeData">
                <pr:smNativeData xmlns:pr="smNativeData" val="SMDATA_16_6hA1XRMAAAAlAAAACgAAAA0AAAAAkAAAAEgAAACQAAAASAAAAAAAAAAAAAAAAg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Nbb4g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Nbb4gB/f38A7vP3A8zMzADAwP8Af39/AAAAAAAAAAAAAAAAAAAAAAAAAAAAIQAAABgAAAAUAAAAIBwAAMMIAAAgHAAADyYAABAAAAAmAAAACAAAAP//////////"/>
              </a:ext>
            </a:extLst>
          </p:cNvSpPr>
          <p:nvPr/>
        </p:nvSpPr>
        <p:spPr>
          <a:xfrm flipV="1">
            <a:off x="4572000" y="1424305"/>
            <a:ext cx="0" cy="4762500"/>
          </a:xfrm>
          <a:prstGeom prst="line">
            <a:avLst/>
          </a:prstGeom>
          <a:noFill/>
          <a:ln w="12700" cap="flat" cmpd="sng" algn="ctr">
            <a:solidFill>
              <a:srgbClr val="D6DBE2"/>
            </a:solidFill>
            <a:prstDash val="solid"/>
            <a:headEnd type="none"/>
            <a:tailEnd type="none"/>
          </a:ln>
          <a:effectLst/>
        </p:spPr>
      </p:sp>
      <p:grpSp>
        <p:nvGrpSpPr>
          <p:cNvPr id="66" name="Grup3"/>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IcrAAAFEQAATywAAOQTAAAQAAAAJgAAAAgAAAD/////AAAAAA=="/>
              </a:ext>
            </a:extLst>
          </p:cNvGrpSpPr>
          <p:nvPr/>
        </p:nvGrpSpPr>
        <p:grpSpPr>
          <a:xfrm rot="10800000" flipV="1">
            <a:off x="7075805" y="2766695"/>
            <a:ext cx="127000" cy="466725"/>
            <a:chOff x="7075805" y="2766695"/>
            <a:chExt cx="127000" cy="466725"/>
          </a:xfrm>
        </p:grpSpPr>
        <p:sp>
          <p:nvSpPr>
            <p:cNvPr id="69" name="Bentuk otomatis4"/>
            <p:cNvSpPr>
              <a:extLst>
                <a:ext uri="smNativeData">
                  <pr:smNativeData xmlns:pr="smNativeData" val="SMDATA_16_6hA1XRMAAAAlAAAAcAAAAA0AAAAAkAAAAEgAAACQAAAASAAAAAAAAAABAAAAAAAAAAEAAABQAAAA16NwPQrX3z8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hysAAPcSAABPLAAA5BMAAAAAAAAmAAAACAAAAP//////////"/>
                </a:ext>
              </a:extLst>
            </p:cNvSpPr>
            <p:nvPr/>
          </p:nvSpPr>
          <p:spPr>
            <a:xfrm>
              <a:off x="7075805" y="3082925"/>
              <a:ext cx="127000" cy="150495"/>
            </a:xfrm>
            <a:prstGeom prst="can">
              <a:avLst>
                <a:gd name="adj" fmla="val 25125"/>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68" name="Bentuk otomatis1"/>
            <p:cNvSpPr>
              <a:extLst>
                <a:ext uri="smNativeData">
                  <pr:smNativeData xmlns:pr="smNativeData" val="SMDATA_16_6hA1XRMAAAAlAAAAcAAAAA0AAAAAkAAAAEgAAACQAAAASAAAAAAAAAABAAAAAAAAAAEAAABQAAAAAAAAAAAAAAAAAAAAAADgPwAAAAAAAOA/AAAAAAAA4D8AAAAAAADgPwAAAAAAAOA/AAAAAAAA4D8AAAAAAADgPwAAAAAAAOA/AAAAAAAA4D8CAAAAjAAAAAEAAAAAAAAAlqa4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qa4AP///wEAAAAAAAAAAAAAAAAAAAAAAAAAAAAAAAAAAAAAAAAAAC9WmQJ/f38A7vP3A8zMzADAwP8Af39/AAAAAAAAAAAAAAAAAAAAAAAAAAAAIQAAABgAAAAUAAAAuSsAAOISAAAdLAAAKhMAAAAAAAAmAAAACAAAAP//////////"/>
                </a:ext>
              </a:extLst>
            </p:cNvSpPr>
            <p:nvPr/>
          </p:nvSpPr>
          <p:spPr>
            <a:xfrm>
              <a:off x="7107555" y="3069590"/>
              <a:ext cx="63500" cy="45720"/>
            </a:xfrm>
            <a:prstGeom prst="can">
              <a:avLst>
                <a:gd name="adj" fmla="val 50000"/>
              </a:avLst>
            </a:prstGeom>
            <a:solidFill>
              <a:srgbClr val="96A6B8"/>
            </a:solidFill>
            <a:ln>
              <a:noFill/>
            </a:ln>
            <a:effectLst/>
          </p:spPr>
          <p:txBody>
            <a:bodyPr vert="horz" wrap="square" lIns="91440" tIns="45720" rIns="91440" bIns="45720" numCol="1" spcCol="215900" anchor="ctr"/>
            <a:lstStyle/>
            <a:p>
              <a:pPr algn="ctr">
                <a:spcBef>
                  <a:spcPts val="335"/>
                </a:spcBef>
                <a:buNone/>
              </a:pPr>
              <a:endParaRPr sz="1400"/>
            </a:p>
          </p:txBody>
        </p:sp>
        <p:sp>
          <p:nvSpPr>
            <p:cNvPr id="67" name="Garis4"/>
            <p:cNvSpPr>
              <a:extLst>
                <a:ext uri="smNativeData">
                  <pr:smNativeData xmlns:pr="smNativeData" val="SMDATA_16_6hA1XRMAAAAlAAAACgAAAA0AAAAAkAAAAEgAAACQAAAASAAAAAAAAAAAAAAAAg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FKfRQAtAAAAAQAAACMAAAAjAAAAIwAAAB4AAAAE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FKfRQB/f38A7vP3A8zMzADAwP8Af39/AAAAAAAAAAAAAAAAAAAAAAAAAAAAIQAAABgAAAAUAAAA6CsAAAURAADoKwAAAxMAAAAAAAAmAAAACAAAAP//////////"/>
                </a:ext>
              </a:extLst>
            </p:cNvSpPr>
            <p:nvPr/>
          </p:nvSpPr>
          <p:spPr>
            <a:xfrm rot="10800000" flipV="1">
              <a:off x="7137400" y="2766695"/>
              <a:ext cx="0" cy="323850"/>
            </a:xfrm>
            <a:prstGeom prst="line">
              <a:avLst/>
            </a:prstGeom>
            <a:noFill/>
            <a:ln w="28575" cap="flat" cmpd="sng" algn="ctr">
              <a:solidFill>
                <a:srgbClr val="529F45"/>
              </a:solidFill>
              <a:prstDash val="solid"/>
              <a:headEnd type="oval" w="med" len="med"/>
              <a:tailEnd type="none"/>
            </a:ln>
            <a:effectLst/>
          </p:spPr>
        </p:sp>
      </p:grpSp>
      <p:grpSp>
        <p:nvGrpSpPr>
          <p:cNvPr id="70" name="Group 227"/>
          <p:cNvGrpSpPr>
            <a:extLst>
              <a:ext uri="smNativeData">
                <pr:smNativeData xmlns:pr="smNativeData" val="SMDATA_7_6hA1XR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OUdAAD3CAAAcDUAAI0eAAAQAAAAJgAAAAgAAAD/////AAAAAA=="/>
              </a:ext>
            </a:extLst>
          </p:cNvGrpSpPr>
          <p:nvPr/>
        </p:nvGrpSpPr>
        <p:grpSpPr>
          <a:xfrm>
            <a:off x="4859655" y="1457325"/>
            <a:ext cx="3827145" cy="3509010"/>
            <a:chOff x="4859655" y="1457325"/>
            <a:chExt cx="3827145" cy="3509010"/>
          </a:xfrm>
        </p:grpSpPr>
        <p:sp>
          <p:nvSpPr>
            <p:cNvPr id="76" name="Garis1"/>
            <p:cNvSpPr>
              <a:extLst>
                <a:ext uri="smNativeData">
                  <pr:smNativeData xmlns:pr="smNativeData" val="SMDATA_16_6hA1XRMAAAAlAAAACg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gAAANbb4g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Nbb4gB/f38A7vP3A8zMzADAwP8Af39/AAAAAAAAAAAAAAAAAAAAAAAAAAAAIQAAABgAAAAUAAAA5R0AAKIUAABwNQAAohQAAAAAAAAmAAAACAAAAP//////////"/>
                </a:ext>
              </a:extLst>
            </p:cNvSpPr>
            <p:nvPr/>
          </p:nvSpPr>
          <p:spPr>
            <a:xfrm>
              <a:off x="4859655" y="3354070"/>
              <a:ext cx="3827145" cy="0"/>
            </a:xfrm>
            <a:prstGeom prst="line">
              <a:avLst/>
            </a:prstGeom>
            <a:noFill/>
            <a:ln w="12700" cap="flat" cmpd="sng" algn="ctr">
              <a:solidFill>
                <a:srgbClr val="D6DBE2"/>
              </a:solidFill>
              <a:prstDash val="sysDash"/>
              <a:headEnd type="none"/>
              <a:tailEnd type="none"/>
            </a:ln>
            <a:effectLst/>
          </p:spPr>
        </p:sp>
        <p:sp>
          <p:nvSpPr>
            <p:cNvPr id="75" name="Persegi panjang1"/>
            <p:cNvSpPr>
              <a:extLst>
                <a:ext uri="smNativeData">
                  <pr:smNativeData xmlns:pr="smNativeData" val="SMDATA_16_6hA1XRMAAAAlAAAAZAAAAA0AAAAAAAAAAAAAAAAAAAAAKwAAAAAAAAABAAAAAAAAAAEAAABQAAAAAAAAAAAA4D8AAAAAAADgPwAAAAAAAOA/AAAAAAAA4D8AAAAAAADgPwAAAAAAAOA/AAAAAAAA4D8AAAAAAADgPwAAAAAAAOA/AAAAAAAA4D8CAAAAjAAAAAEAAAAAAAAA2/P7AP///wgAAAAAAAAAAAAAAAAAAAAAAAAAAAAAAAAAAAAAZAAAAAEAAABAAAAAAAAAAAAAAAAAAAAAAAAAAAAAAAAAAAAAAAAAAAAAAAAAAAAAAAAAAAAAAAAAAAAAAAAAAAAAAAAAAAAAAAAAAAAAAAAAAAAAAAAAAAAAAAAAAAAAFAAAADwAAAABAAAAAAAAAEq95QAe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2/P7AP///wEAAAAAAAAAAAAAAAAAAAAAAAAAAAAAAAAAAAAAAAAAAEq95QB/f38A7vP3A8zMzADAwP8Af39/AAAAAAAAAAAAAAAAAAAAAAAAAAAAIQAAABgAAAAUAAAA5R0AAPcIAABwNQAAcAoAAAAgAAAmAAAACAAAAP//////////"/>
                </a:ext>
              </a:extLst>
            </p:cNvSpPr>
            <p:nvPr/>
          </p:nvSpPr>
          <p:spPr>
            <a:xfrm>
              <a:off x="4859655" y="1457325"/>
              <a:ext cx="3827145" cy="239395"/>
            </a:xfrm>
            <a:prstGeom prst="rect">
              <a:avLst/>
            </a:prstGeom>
            <a:solidFill>
              <a:srgbClr val="DBF3FB"/>
            </a:solidFill>
            <a:ln w="19050" cap="flat" cmpd="sng" algn="ctr">
              <a:solidFill>
                <a:srgbClr val="4ABDE5"/>
              </a:solidFill>
              <a:prstDash val="solid"/>
              <a:headEnd type="none"/>
              <a:tailEnd type="none"/>
            </a:ln>
            <a:effectLst/>
          </p:spPr>
          <p:txBody>
            <a:bodyPr vert="horz" wrap="none" lIns="0" tIns="0" rIns="0" bIns="27305" numCol="1" spcCol="215900" anchor="ctr"/>
            <a:lstStyle/>
            <a:p>
              <a:pPr algn="ctr">
                <a:defRPr>
                  <a:solidFill>
                    <a:srgbClr val="FFFFFF"/>
                  </a:solidFill>
                </a:defRPr>
              </a:pPr>
              <a:r>
                <a:rPr sz="1200" b="1">
                  <a:solidFill>
                    <a:schemeClr val="accent2"/>
                  </a:solidFill>
                  <a:latin typeface="Arial" pitchFamily="2" charset="0"/>
                  <a:ea typeface="SimSun" pitchFamily="0" charset="0"/>
                  <a:cs typeface="Times New Roman" pitchFamily="1" charset="0"/>
                </a:rPr>
                <a:t>In the Cloud</a:t>
              </a:r>
              <a:endParaRPr sz="1200" b="1">
                <a:solidFill>
                  <a:schemeClr val="accent2"/>
                </a:solidFill>
                <a:latin typeface="Arial" pitchFamily="2" charset="0"/>
                <a:ea typeface="SimSun" pitchFamily="0" charset="0"/>
                <a:cs typeface="Times New Roman" pitchFamily="1" charset="0"/>
              </a:endParaRPr>
            </a:p>
          </p:txBody>
        </p:sp>
        <p:sp>
          <p:nvSpPr>
            <p:cNvPr id="74" name="ZoneTexte 126"/>
            <p:cNvSpPr>
              <a:extLst>
                <a:ext uri="smNativeData">
                  <pr:smNativeData xmlns:pr="smNativeData" val="SMDATA_16_6hA1XRMAAAAlAAAAZAAAAA0AAAAAAAAAAAAAAAAAAAAAKwAAAAAAAAABAAAAAAAAAAEAAABQAAAAAAAAAAAA4D8AAAAAAADgPwAAAAAAAOA/AAAAAAAA4D8AAAAAAADgPwAAAAAAAOA/AAAAAAAA4D8AAAAAAADgPwAAAAAAAOA/AAAAAAAA4D8CAAAAjAAAAAEAAAAAAAAA7uzhCv///wgAAAAAAAAAAAAAAAAAAAAAAAAAAAAAAAAAAAAAZAAAAAEAAABAAAAAAAAAAAAAAAAAAAAAAAAAAAAAAAAAAAAAAAAAAAAAAAAAAAAAAAAAAAAAAAAAAAAAAAAAAAAAAAAAAAAAAAAAAAAAAAAAAAAAAAAAAAAAAAAAAAAAFAAAADwAAAABAAAAAAAAAAAAAAkeAAAAAQAAACMAAAAjAAAAIw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vP3A////wEAAAAAAAAAAAAAAAAAAAAAAAAAAAAAAAAAAAAAAAAAAC9WmQJ/f38A7vP3A8zMzADAwP8Af39/AAAAAAAAAAAAAAAAAAAAAAAAAAAAIQAAABgAAAAUAAAA5R0AABQdAABwNQAAjR4AAAAgAAAmAAAACAAAAP//////////"/>
                </a:ext>
              </a:extLst>
            </p:cNvSpPr>
            <p:nvPr/>
          </p:nvSpPr>
          <p:spPr>
            <a:xfrm>
              <a:off x="4859655" y="4726940"/>
              <a:ext cx="3827145" cy="239395"/>
            </a:xfrm>
            <a:prstGeom prst="rect">
              <a:avLst/>
            </a:prstGeom>
            <a:solidFill>
              <a:schemeClr val="bg2"/>
            </a:solidFill>
            <a:ln w="19050" cap="flat" cmpd="sng" algn="ctr">
              <a:solidFill>
                <a:schemeClr val="tx1"/>
              </a:solidFill>
              <a:prstDash val="solid"/>
              <a:headEnd type="none"/>
              <a:tailEnd type="none"/>
            </a:ln>
            <a:effectLst/>
          </p:spPr>
          <p:txBody>
            <a:bodyPr vert="horz" wrap="none" lIns="0" tIns="0" rIns="0" bIns="27305" numCol="1" spcCol="215900" anchor="ctr"/>
            <a:lstStyle/>
            <a:p>
              <a:pPr algn="ctr">
                <a:defRPr>
                  <a:solidFill>
                    <a:srgbClr val="FFFFFF"/>
                  </a:solidFill>
                </a:defRPr>
              </a:pPr>
              <a:r>
                <a:rPr sz="1200" b="1">
                  <a:solidFill>
                    <a:schemeClr val="tx1"/>
                  </a:solidFill>
                  <a:latin typeface="Arial" pitchFamily="2" charset="0"/>
                  <a:ea typeface="SimSun" pitchFamily="0" charset="0"/>
                  <a:cs typeface="Times New Roman" pitchFamily="1" charset="0"/>
                </a:rPr>
                <a:t>On Premises</a:t>
              </a:r>
              <a:endParaRPr sz="1200" b="1">
                <a:solidFill>
                  <a:schemeClr val="tx1"/>
                </a:solidFill>
                <a:latin typeface="Arial" pitchFamily="2" charset="0"/>
                <a:ea typeface="SimSun" pitchFamily="0" charset="0"/>
                <a:cs typeface="Times New Roman" pitchFamily="1" charset="0"/>
              </a:endParaRPr>
            </a:p>
          </p:txBody>
        </p:sp>
        <p:grpSp>
          <p:nvGrpSpPr>
            <p:cNvPr id="71" name="Group 222"/>
            <p:cNvGrpSpPr>
              <a:extLst>
                <a:ext uri="smNativeData">
                  <pr:smNativeData xmlns:pr="smNativeData" val="SMDATA_7_6hA1XRMAAAAlAAAAAQAAAA8BAAAAkAAAAEgAAACQAAAASAAAAAAAAAAAAAAAAAAAABcAAAAUAAAAAAAAAAAAAAD/fwAA/38AAAAAAAAJAAAABAAAAMH///8MAAAAEAAAAAAAAAAAAAAAAAAAAAAAAAAfAAAAVAAAAAAAAAAAAAAAAAAAAAAAAAAAAAAAAAAAAAAAAAAAAAAAAAAAAAAAAAAAAAAAAAAAAAAAAAAAAAAAAAAAAAAAAAAAAAAAAAAAAAAAAAAAAAAAAAAAACEAAAAYAAAAFAAAAIEgAAB9EwAAYzMAAM0VAAAAAAAAJgAAAAgAAAD/////AAAAAA=="/>
                </a:ext>
              </a:extLst>
            </p:cNvGrpSpPr>
            <p:nvPr/>
          </p:nvGrpSpPr>
          <p:grpSpPr>
            <a:xfrm>
              <a:off x="5283835" y="3168015"/>
              <a:ext cx="3069590" cy="375920"/>
              <a:chOff x="5283835" y="3168015"/>
              <a:chExt cx="3069590" cy="375920"/>
            </a:xfrm>
          </p:grpSpPr>
          <p:sp>
            <p:nvSpPr>
              <p:cNvPr id="73" name="Cylindre 66"/>
              <p:cNvSpPr>
                <a:extLst>
                  <a:ext uri="smNativeData">
                    <pr:smNativeData xmlns:pr="smNativeData" val="SMDATA_16_6hA1XRMAAAAlAAAAcAAAAA0AAAAAkAAAAEgAAACQAAAASAAAAAAAAAABAAAAAAAAAAEAAABQAAAAcHztmSUB4D8AAAAAAADgPwAAAAAAAOA/AAAAAAAA4D8AAAAAAADgPwAAAAAAAOA/AAAAAAAA4D8AAAAAAADgPwAAAAAAAOA/AAAAAAAA4D8CAAAAjAAAAAEAAAAAAAAAUp9F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9FAP///wEAAAAAAAAAAAAAAAAAAAAAAAAAAAAAAAAAAAAAAAAAAC9WmQJ/f38A7vP3A8zMzADAwP8Af39/AAAAAAAAAAAAAAAAAAAAAAAAAAAAIQAAABgAAAAUAAAAgSAAAH0TAABjMwAAzRUAAAAAAAAmAAAACAAAAP//////////"/>
                  </a:ext>
                </a:extLst>
              </p:cNvSpPr>
              <p:nvPr/>
            </p:nvSpPr>
            <p:spPr>
              <a:xfrm rot="5400000">
                <a:off x="6630670" y="1821180"/>
                <a:ext cx="375920" cy="3069590"/>
              </a:xfrm>
              <a:prstGeom prst="can">
                <a:avLst>
                  <a:gd name="adj" fmla="val 24993"/>
                </a:avLst>
              </a:prstGeom>
              <a:solidFill>
                <a:srgbClr val="529F45"/>
              </a:solidFill>
              <a:ln>
                <a:noFill/>
              </a:ln>
              <a:effectLst/>
            </p:spPr>
            <p:txBody>
              <a:bodyPr vert="horz" wrap="square" lIns="91440" tIns="45720" rIns="91440" bIns="45720" numCol="1" spcCol="215900" anchor="ctr"/>
              <a:lstStyle/>
              <a:p>
                <a:pPr algn="ctr">
                  <a:spcBef>
                    <a:spcPts val="335"/>
                  </a:spcBef>
                  <a:buNone/>
                </a:pPr>
                <a:endParaRPr sz="1400"/>
              </a:p>
            </p:txBody>
          </p:sp>
          <p:sp>
            <p:nvSpPr>
              <p:cNvPr id="72" name="ZoneTexte 128"/>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QyEAANgTAAALMgAAURUAAAAgAAAmAAAACAAAAP//////////"/>
                  </a:ext>
                </a:extLst>
              </p:cNvSpPr>
              <p:nvPr/>
            </p:nvSpPr>
            <p:spPr>
              <a:xfrm>
                <a:off x="5407025" y="3225800"/>
                <a:ext cx="2727960" cy="239395"/>
              </a:xfrm>
              <a:prstGeom prst="rect">
                <a:avLst/>
              </a:prstGeom>
              <a:noFill/>
              <a:ln>
                <a:noFill/>
              </a:ln>
              <a:effectLst/>
            </p:spPr>
            <p:txBody>
              <a:bodyPr vert="horz" wrap="none" lIns="0" tIns="0" rIns="0" bIns="0" numCol="1" spcCol="215900" anchor="t"/>
              <a:lstStyle/>
              <a:p>
                <a:pPr algn="ctr"/>
                <a:r>
                  <a:rPr sz="1600" b="1">
                    <a:solidFill>
                      <a:schemeClr val="bg1"/>
                    </a:solidFill>
                    <a:latin typeface="Arial" pitchFamily="2" charset="0"/>
                    <a:ea typeface="SimSun" pitchFamily="0" charset="0"/>
                    <a:cs typeface="Times New Roman" pitchFamily="1" charset="0"/>
                  </a:rPr>
                  <a:t>Enterprise Service Bus</a:t>
                </a:r>
                <a:endParaRPr sz="1600" b="1">
                  <a:solidFill>
                    <a:schemeClr val="bg1"/>
                  </a:solidFill>
                  <a:latin typeface="Arial" pitchFamily="2" charset="0"/>
                  <a:ea typeface="SimSun" pitchFamily="0" charset="0"/>
                  <a:cs typeface="Times New Roman" pitchFamily="1" charset="0"/>
                </a:endParaRPr>
              </a:p>
            </p:txBody>
          </p:sp>
        </p:grpSp>
      </p:grpSp>
      <p:sp>
        <p:nvSpPr>
          <p:cNvPr id="77" name="TextBox 4"/>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9wYAAK8aAADHCQAAMhwAABAgAAAmAAAACAAAAP//////////"/>
              </a:ext>
            </a:extLst>
          </p:cNvSpPr>
          <p:nvPr/>
        </p:nvSpPr>
        <p:spPr>
          <a:xfrm>
            <a:off x="1132205" y="4337685"/>
            <a:ext cx="457200" cy="245745"/>
          </a:xfrm>
          <a:prstGeom prst="rect">
            <a:avLst/>
          </a:prstGeom>
          <a:noFill/>
          <a:ln>
            <a:noFill/>
          </a:ln>
          <a:effectLst/>
        </p:spPr>
        <p:txBody>
          <a:bodyPr vert="horz" wrap="none" lIns="0" tIns="0" rIns="0" bIns="0" numCol="1" spcCol="215900" anchor="t"/>
          <a:lstStyle/>
          <a:p>
            <a:pPr/>
            <a:r>
              <a:rPr sz="1200">
                <a:latin typeface="Arial" pitchFamily="2" charset="0"/>
                <a:ea typeface="SimSun" pitchFamily="0" charset="0"/>
                <a:cs typeface="Times New Roman" pitchFamily="1" charset="0"/>
              </a:rPr>
              <a:t>ERP</a:t>
            </a:r>
            <a:endParaRPr sz="1200">
              <a:latin typeface="Arial" pitchFamily="2" charset="0"/>
              <a:ea typeface="SimSun" pitchFamily="0" charset="0"/>
              <a:cs typeface="Times New Roman" pitchFamily="1" charset="0"/>
            </a:endParaRPr>
          </a:p>
        </p:txBody>
      </p:sp>
      <p:sp>
        <p:nvSpPr>
          <p:cNvPr id="78" name="TextBox 77"/>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g0AAKMaAADKEAAAJRwAABAgAAAmAAAACAAAAP//////////"/>
              </a:ext>
            </a:extLst>
          </p:cNvSpPr>
          <p:nvPr/>
        </p:nvSpPr>
        <p:spPr>
          <a:xfrm>
            <a:off x="2272030" y="4330065"/>
            <a:ext cx="457200" cy="245110"/>
          </a:xfrm>
          <a:prstGeom prst="rect">
            <a:avLst/>
          </a:prstGeom>
          <a:noFill/>
          <a:ln>
            <a:noFill/>
          </a:ln>
          <a:effectLst/>
        </p:spPr>
        <p:txBody>
          <a:bodyPr vert="horz" wrap="none" lIns="0" tIns="0" rIns="0" bIns="0" numCol="1" spcCol="215900" anchor="t"/>
          <a:lstStyle/>
          <a:p>
            <a:pPr/>
            <a:r>
              <a:rPr sz="1200">
                <a:latin typeface="Arial" pitchFamily="2" charset="0"/>
                <a:ea typeface="SimSun" pitchFamily="0" charset="0"/>
                <a:cs typeface="Times New Roman" pitchFamily="1" charset="0"/>
              </a:rPr>
              <a:t>CRM</a:t>
            </a:r>
            <a:endParaRPr sz="1200">
              <a:latin typeface="Arial" pitchFamily="2" charset="0"/>
              <a:ea typeface="SimSun" pitchFamily="0" charset="0"/>
              <a:cs typeface="Times New Roman" pitchFamily="1" charset="0"/>
            </a:endParaRPr>
          </a:p>
        </p:txBody>
      </p:sp>
      <p:sp>
        <p:nvSpPr>
          <p:cNvPr id="79" name="TextBox 78"/>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YwMAAOELAAAzBgAAYw0AABAgAAAmAAAACAAAAP//////////"/>
              </a:ext>
            </a:extLst>
          </p:cNvSpPr>
          <p:nvPr/>
        </p:nvSpPr>
        <p:spPr>
          <a:xfrm>
            <a:off x="550545" y="1931035"/>
            <a:ext cx="457200" cy="245110"/>
          </a:xfrm>
          <a:prstGeom prst="rect">
            <a:avLst/>
          </a:prstGeom>
          <a:noFill/>
          <a:ln>
            <a:noFill/>
          </a:ln>
          <a:effectLst/>
        </p:spPr>
        <p:txBody>
          <a:bodyPr vert="horz" wrap="none" lIns="0" tIns="0" rIns="0" bIns="0" numCol="1" spcCol="215900" anchor="t"/>
          <a:lstStyle/>
          <a:p>
            <a:pPr/>
            <a:r>
              <a:rPr sz="1200">
                <a:latin typeface="Arial" pitchFamily="2" charset="0"/>
                <a:ea typeface="SimSun" pitchFamily="0" charset="0"/>
                <a:cs typeface="Times New Roman" pitchFamily="1" charset="0"/>
              </a:rPr>
              <a:t>Shipping</a:t>
            </a:r>
            <a:endParaRPr sz="1200">
              <a:latin typeface="Arial" pitchFamily="2" charset="0"/>
              <a:ea typeface="SimSun" pitchFamily="0" charset="0"/>
              <a:cs typeface="Times New Roman" pitchFamily="1" charset="0"/>
            </a:endParaRPr>
          </a:p>
        </p:txBody>
      </p:sp>
      <p:sp>
        <p:nvSpPr>
          <p:cNvPr id="80" name="TextBox 80"/>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4wsAAA8IAACzDgAAkgkAABAgAAAmAAAACAAAAP//////////"/>
              </a:ext>
            </a:extLst>
          </p:cNvSpPr>
          <p:nvPr/>
        </p:nvSpPr>
        <p:spPr>
          <a:xfrm>
            <a:off x="1932305" y="1310005"/>
            <a:ext cx="457200" cy="245745"/>
          </a:xfrm>
          <a:prstGeom prst="rect">
            <a:avLst/>
          </a:prstGeom>
          <a:noFill/>
          <a:ln>
            <a:noFill/>
          </a:ln>
          <a:effectLst/>
        </p:spPr>
        <p:txBody>
          <a:bodyPr vert="horz" wrap="none" lIns="0" tIns="0" rIns="0" bIns="0" numCol="1" spcCol="215900" anchor="t"/>
          <a:lstStyle/>
          <a:p>
            <a:pPr/>
            <a:r>
              <a:rPr sz="1200">
                <a:latin typeface="Arial" pitchFamily="2" charset="0"/>
                <a:ea typeface="SimSun" pitchFamily="0" charset="0"/>
                <a:cs typeface="Times New Roman" pitchFamily="1" charset="0"/>
              </a:rPr>
              <a:t>HR</a:t>
            </a:r>
            <a:endParaRPr sz="1200">
              <a:latin typeface="Arial" pitchFamily="2" charset="0"/>
              <a:ea typeface="SimSun" pitchFamily="0" charset="0"/>
              <a:cs typeface="Times New Roman" pitchFamily="1" charset="0"/>
            </a:endParaRPr>
          </a:p>
        </p:txBody>
      </p:sp>
      <p:sp>
        <p:nvSpPr>
          <p:cNvPr id="81" name="TextBox 82"/>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SyIAAL8bAAAbJQAAQR0AABAgAAAmAAAACAAAAP//////////"/>
              </a:ext>
            </a:extLst>
          </p:cNvSpPr>
          <p:nvPr/>
        </p:nvSpPr>
        <p:spPr>
          <a:xfrm>
            <a:off x="5574665" y="4510405"/>
            <a:ext cx="457200" cy="245110"/>
          </a:xfrm>
          <a:prstGeom prst="rect">
            <a:avLst/>
          </a:prstGeom>
          <a:noFill/>
          <a:ln>
            <a:noFill/>
          </a:ln>
          <a:effectLst/>
        </p:spPr>
        <p:txBody>
          <a:bodyPr vert="horz" wrap="none" lIns="0" tIns="0" rIns="0" bIns="0" numCol="1" spcCol="215900" anchor="t"/>
          <a:lstStyle/>
          <a:p>
            <a:pPr/>
            <a:r>
              <a:rPr sz="1200">
                <a:latin typeface="Arial" pitchFamily="2" charset="0"/>
                <a:ea typeface="SimSun" pitchFamily="0" charset="0"/>
                <a:cs typeface="Times New Roman" pitchFamily="1" charset="0"/>
              </a:rPr>
              <a:t>ERP</a:t>
            </a:r>
            <a:endParaRPr sz="1200">
              <a:latin typeface="Arial" pitchFamily="2" charset="0"/>
              <a:ea typeface="SimSun" pitchFamily="0" charset="0"/>
              <a:cs typeface="Times New Roman" pitchFamily="1" charset="0"/>
            </a:endParaRPr>
          </a:p>
        </p:txBody>
      </p:sp>
      <p:sp>
        <p:nvSpPr>
          <p:cNvPr id="82" name="TextBox 83"/>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iyYAAL8bAABbKQAAQR0AABAgAAAmAAAACAAAAP//////////"/>
              </a:ext>
            </a:extLst>
          </p:cNvSpPr>
          <p:nvPr/>
        </p:nvSpPr>
        <p:spPr>
          <a:xfrm>
            <a:off x="6265545" y="4510405"/>
            <a:ext cx="457200" cy="245110"/>
          </a:xfrm>
          <a:prstGeom prst="rect">
            <a:avLst/>
          </a:prstGeom>
          <a:noFill/>
          <a:ln>
            <a:noFill/>
          </a:ln>
          <a:effectLst/>
        </p:spPr>
        <p:txBody>
          <a:bodyPr vert="horz" wrap="none" lIns="0" tIns="0" rIns="0" bIns="0" numCol="1" spcCol="215900" anchor="t"/>
          <a:lstStyle/>
          <a:p>
            <a:pPr/>
            <a:r>
              <a:rPr sz="1200">
                <a:latin typeface="Arial" pitchFamily="2" charset="0"/>
                <a:ea typeface="SimSun" pitchFamily="0" charset="0"/>
                <a:cs typeface="Times New Roman" pitchFamily="1" charset="0"/>
              </a:rPr>
              <a:t>CRM</a:t>
            </a:r>
            <a:endParaRPr sz="1200">
              <a:latin typeface="Arial" pitchFamily="2" charset="0"/>
              <a:ea typeface="SimSun" pitchFamily="0" charset="0"/>
              <a:cs typeface="Times New Roman" pitchFamily="1" charset="0"/>
            </a:endParaRPr>
          </a:p>
        </p:txBody>
      </p:sp>
      <p:sp>
        <p:nvSpPr>
          <p:cNvPr id="83" name="TextBox 84"/>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8y4AAL8bAADDMQAAQR0AABAgAAAmAAAACAAAAP//////////"/>
              </a:ext>
            </a:extLst>
          </p:cNvSpPr>
          <p:nvPr/>
        </p:nvSpPr>
        <p:spPr>
          <a:xfrm>
            <a:off x="7632065" y="4510405"/>
            <a:ext cx="457200" cy="245110"/>
          </a:xfrm>
          <a:prstGeom prst="rect">
            <a:avLst/>
          </a:prstGeom>
          <a:noFill/>
          <a:ln>
            <a:noFill/>
          </a:ln>
          <a:effectLst/>
        </p:spPr>
        <p:txBody>
          <a:bodyPr vert="horz" wrap="none" lIns="0" tIns="0" rIns="0" bIns="0" numCol="1" spcCol="215900" anchor="t"/>
          <a:lstStyle/>
          <a:p>
            <a:pPr/>
            <a:r>
              <a:rPr sz="1200">
                <a:latin typeface="Arial" pitchFamily="2" charset="0"/>
                <a:ea typeface="SimSun" pitchFamily="0" charset="0"/>
                <a:cs typeface="Times New Roman" pitchFamily="1" charset="0"/>
              </a:rPr>
              <a:t>Shipping</a:t>
            </a:r>
            <a:endParaRPr sz="1200">
              <a:latin typeface="Arial" pitchFamily="2" charset="0"/>
              <a:ea typeface="SimSun" pitchFamily="0" charset="0"/>
              <a:cs typeface="Times New Roman" pitchFamily="1" charset="0"/>
            </a:endParaRPr>
          </a:p>
        </p:txBody>
      </p:sp>
      <p:sp>
        <p:nvSpPr>
          <p:cNvPr id="84" name="TextBox 85"/>
          <p:cNvSpPr>
            <a:extLst>
              <a:ext uri="smNativeData">
                <pr:smNativeData xmlns:pr="smNativeData" val="SMDATA_16_6hA1X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vyoAAL8bAACPLQAAQR0AABAgAAAmAAAACAAAAP//////////"/>
              </a:ext>
            </a:extLst>
          </p:cNvSpPr>
          <p:nvPr/>
        </p:nvSpPr>
        <p:spPr>
          <a:xfrm>
            <a:off x="6948805" y="4510405"/>
            <a:ext cx="457200" cy="245110"/>
          </a:xfrm>
          <a:prstGeom prst="rect">
            <a:avLst/>
          </a:prstGeom>
          <a:noFill/>
          <a:ln>
            <a:noFill/>
          </a:ln>
          <a:effectLst/>
        </p:spPr>
        <p:txBody>
          <a:bodyPr vert="horz" wrap="none" lIns="0" tIns="0" rIns="0" bIns="0" numCol="1" spcCol="215900" anchor="t"/>
          <a:lstStyle/>
          <a:p>
            <a:pPr/>
            <a:r>
              <a:rPr sz="1200">
                <a:latin typeface="Arial" pitchFamily="2" charset="0"/>
                <a:ea typeface="SimSun" pitchFamily="0" charset="0"/>
                <a:cs typeface="Times New Roman" pitchFamily="1" charset="0"/>
              </a:rPr>
              <a:t>HR</a:t>
            </a:r>
            <a:endParaRPr sz="1200">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lide(fromBottom)">
                                      <p:cBhvr>
                                        <p:cTn id="7" dur="500"/>
                                        <p:tgtEl>
                                          <p:spTgt spid="4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2" presetClass="entr" presetSubtype="4"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slide(fromBottom)">
                                      <p:cBhvr>
                                        <p:cTn id="13" dur="500"/>
                                        <p:tgtEl>
                                          <p:spTgt spid="43"/>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2" presetClass="entr" presetSubtype="4" fill="hold" grpId="0" nodeType="withEffect">
                                  <p:stCondLst>
                                    <p:cond delay="250"/>
                                  </p:stCondLst>
                                  <p:childTnLst>
                                    <p:set>
                                      <p:cBhvr>
                                        <p:cTn id="18" dur="1" fill="hold">
                                          <p:stCondLst>
                                            <p:cond delay="0"/>
                                          </p:stCondLst>
                                        </p:cTn>
                                        <p:tgtEl>
                                          <p:spTgt spid="42"/>
                                        </p:tgtEl>
                                        <p:attrNameLst>
                                          <p:attrName>style.visibility</p:attrName>
                                        </p:attrNameLst>
                                      </p:cBhvr>
                                      <p:to>
                                        <p:strVal val="visible"/>
                                      </p:to>
                                    </p:set>
                                    <p:animEffect transition="in" filter="slide(fromBottom)">
                                      <p:cBhvr>
                                        <p:cTn id="19" dur="500"/>
                                        <p:tgtEl>
                                          <p:spTgt spid="42"/>
                                        </p:tgtEl>
                                      </p:cBhvr>
                                    </p:animEffec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2" presetClass="entr" presetSubtype="4" fill="hold" grpId="0" nodeType="withEffect">
                                  <p:stCondLst>
                                    <p:cond delay="750"/>
                                  </p:stCondLst>
                                  <p:childTnLst>
                                    <p:set>
                                      <p:cBhvr>
                                        <p:cTn id="24" dur="1" fill="hold">
                                          <p:stCondLst>
                                            <p:cond delay="0"/>
                                          </p:stCondLst>
                                        </p:cTn>
                                        <p:tgtEl>
                                          <p:spTgt spid="41"/>
                                        </p:tgtEl>
                                        <p:attrNameLst>
                                          <p:attrName>style.visibility</p:attrName>
                                        </p:attrNameLst>
                                      </p:cBhvr>
                                      <p:to>
                                        <p:strVal val="visible"/>
                                      </p:to>
                                    </p:set>
                                    <p:animEffect transition="in" filter="slide(fromBottom)">
                                      <p:cBhvr>
                                        <p:cTn id="25" dur="500"/>
                                        <p:tgtEl>
                                          <p:spTgt spid="41"/>
                                        </p:tgtEl>
                                      </p:cBhvr>
                                    </p:animEffect>
                                  </p:childTnLst>
                                </p:cTn>
                              </p:par>
                              <p:par>
                                <p:cTn id="26" presetID="12" presetClass="entr" presetSubtype="4" fill="hold" grpId="0" nodeType="withEffect">
                                  <p:stCondLst>
                                    <p:cond delay="1000"/>
                                  </p:stCondLst>
                                  <p:childTnLst>
                                    <p:set>
                                      <p:cBhvr>
                                        <p:cTn id="27" dur="1" fill="hold">
                                          <p:stCondLst>
                                            <p:cond delay="0"/>
                                          </p:stCondLst>
                                        </p:cTn>
                                        <p:tgtEl>
                                          <p:spTgt spid="39"/>
                                        </p:tgtEl>
                                        <p:attrNameLst>
                                          <p:attrName>style.visibility</p:attrName>
                                        </p:attrNameLst>
                                      </p:cBhvr>
                                      <p:to>
                                        <p:strVal val="visible"/>
                                      </p:to>
                                    </p:set>
                                    <p:animEffect transition="in" filter="slide(fromBottom)">
                                      <p:cBhvr>
                                        <p:cTn id="28" dur="500"/>
                                        <p:tgtEl>
                                          <p:spTgt spid="39"/>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childTnLst>
                                </p:cTn>
                              </p:par>
                            </p:childTnLst>
                          </p:cTn>
                        </p:par>
                        <p:par>
                          <p:cTn id="32" fill="hold">
                            <p:stCondLst>
                              <p:cond delay="2001"/>
                            </p:stCondLst>
                            <p:childTnLst>
                              <p:par>
                                <p:cTn id="33" presetID="22" presetClass="entr" presetSubtype="4"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down)">
                                      <p:cBhvr>
                                        <p:cTn id="35" dur="500"/>
                                        <p:tgtEl>
                                          <p:spTgt spid="4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down)">
                                      <p:cBhvr>
                                        <p:cTn id="38" dur="500"/>
                                        <p:tgtEl>
                                          <p:spTgt spid="46"/>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500"/>
                                        <p:tgtEl>
                                          <p:spTgt spid="4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right)">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up)">
                                      <p:cBhvr>
                                        <p:cTn id="50" dur="500"/>
                                        <p:tgtEl>
                                          <p:spTgt spid="53"/>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right)">
                                      <p:cBhvr>
                                        <p:cTn id="53" dur="500"/>
                                        <p:tgtEl>
                                          <p:spTgt spid="5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left)">
                                      <p:cBhvr>
                                        <p:cTn id="56" dur="500"/>
                                        <p:tgtEl>
                                          <p:spTgt spid="5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down)">
                                      <p:cBhvr>
                                        <p:cTn id="59" dur="500"/>
                                        <p:tgtEl>
                                          <p:spTgt spid="4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down)">
                                      <p:cBhvr>
                                        <p:cTn id="62" dur="5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500"/>
                                        <p:tgtEl>
                                          <p:spTgt spid="70"/>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up)">
                                      <p:cBhvr>
                                        <p:cTn id="76" dur="500"/>
                                        <p:tgtEl>
                                          <p:spTgt spid="11"/>
                                        </p:tgtEl>
                                      </p:cBhvr>
                                    </p:animEffect>
                                  </p:childTnLst>
                                </p:cTn>
                              </p:par>
                            </p:childTnLst>
                          </p:cTn>
                        </p:par>
                        <p:par>
                          <p:cTn id="77" fill="hold">
                            <p:stCondLst>
                              <p:cond delay="1000"/>
                            </p:stCondLst>
                            <p:childTnLst>
                              <p:par>
                                <p:cTn id="78" presetID="22" presetClass="entr" presetSubtype="4" fill="hold" grpId="0" nodeType="after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wipe(down)">
                                      <p:cBhvr>
                                        <p:cTn id="80" dur="500"/>
                                        <p:tgtEl>
                                          <p:spTgt spid="66"/>
                                        </p:tgtEl>
                                      </p:cBhvr>
                                    </p:animEffect>
                                  </p:childTnLst>
                                </p:cTn>
                              </p:par>
                            </p:childTnLst>
                          </p:cTn>
                        </p:par>
                        <p:par>
                          <p:cTn id="81" fill="hold">
                            <p:stCondLst>
                              <p:cond delay="1500"/>
                            </p:stCondLst>
                            <p:childTnLst>
                              <p:par>
                                <p:cTn id="82" presetID="10" presetClass="entr" presetSubtype="0" fill="hold" grpId="0" nodeType="after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childTnLst>
                          </p:cTn>
                        </p:par>
                        <p:par>
                          <p:cTn id="85" fill="hold">
                            <p:stCondLst>
                              <p:cond delay="2000"/>
                            </p:stCondLst>
                            <p:childTnLst>
                              <p:par>
                                <p:cTn id="86" presetID="10" presetClass="entr" presetSubtype="0"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par>
                          <p:cTn id="89" fill="hold">
                            <p:stCondLst>
                              <p:cond delay="2500"/>
                            </p:stCondLst>
                            <p:childTnLst>
                              <p:par>
                                <p:cTn id="90" presetID="1" presetClass="entr" presetSubtype="0" fill="hold" grpId="0" nodeType="afterEffect">
                                  <p:stCondLst>
                                    <p:cond delay="0"/>
                                  </p:stCondLst>
                                  <p:childTnLst>
                                    <p:set>
                                      <p:cBhvr>
                                        <p:cTn id="91" dur="1" fill="hold">
                                          <p:stCondLst>
                                            <p:cond delay="0"/>
                                          </p:stCondLst>
                                        </p:cTn>
                                        <p:tgtEl>
                                          <p:spTgt spid="84"/>
                                        </p:tgtEl>
                                        <p:attrNameLst>
                                          <p:attrName>style.visibility</p:attrName>
                                        </p:attrNameLst>
                                      </p:cBhvr>
                                      <p:to>
                                        <p:strVal val="visible"/>
                                      </p:to>
                                    </p:set>
                                  </p:childTnLst>
                                </p:cTn>
                              </p:par>
                            </p:childTnLst>
                          </p:cTn>
                        </p:par>
                        <p:par>
                          <p:cTn id="92" fill="hold">
                            <p:stCondLst>
                              <p:cond delay="2501"/>
                            </p:stCondLst>
                            <p:childTnLst>
                              <p:par>
                                <p:cTn id="93" presetID="1" presetClass="entr" presetSubtype="0" fill="hold" grpId="0" nodeType="afterEffect">
                                  <p:stCondLst>
                                    <p:cond delay="0"/>
                                  </p:stCondLst>
                                  <p:childTnLst>
                                    <p:set>
                                      <p:cBhvr>
                                        <p:cTn id="94" dur="1" fill="hold">
                                          <p:stCondLst>
                                            <p:cond delay="0"/>
                                          </p:stCondLst>
                                        </p:cTn>
                                        <p:tgtEl>
                                          <p:spTgt spid="82"/>
                                        </p:tgtEl>
                                        <p:attrNameLst>
                                          <p:attrName>style.visibility</p:attrName>
                                        </p:attrNameLst>
                                      </p:cBhvr>
                                      <p:to>
                                        <p:strVal val="visible"/>
                                      </p:to>
                                    </p:set>
                                  </p:childTnLst>
                                </p:cTn>
                              </p:par>
                            </p:childTnLst>
                          </p:cTn>
                        </p:par>
                        <p:par>
                          <p:cTn id="95" fill="hold">
                            <p:stCondLst>
                              <p:cond delay="2502"/>
                            </p:stCondLst>
                            <p:childTnLst>
                              <p:par>
                                <p:cTn id="96" presetID="1" presetClass="entr" presetSubtype="0" fill="hold" grpId="0" nodeType="afterEffect">
                                  <p:stCondLst>
                                    <p:cond delay="0"/>
                                  </p:stCondLst>
                                  <p:childTnLst>
                                    <p:set>
                                      <p:cBhvr>
                                        <p:cTn id="97" dur="1" fill="hold">
                                          <p:stCondLst>
                                            <p:cond delay="0"/>
                                          </p:stCondLst>
                                        </p:cTn>
                                        <p:tgtEl>
                                          <p:spTgt spid="81"/>
                                        </p:tgtEl>
                                        <p:attrNameLst>
                                          <p:attrName>style.visibility</p:attrName>
                                        </p:attrNameLst>
                                      </p:cBhvr>
                                      <p:to>
                                        <p:strVal val="visible"/>
                                      </p:to>
                                    </p:set>
                                  </p:childTnLst>
                                </p:cTn>
                              </p:par>
                            </p:childTnLst>
                          </p:cTn>
                        </p:par>
                        <p:par>
                          <p:cTn id="98" fill="hold">
                            <p:stCondLst>
                              <p:cond delay="2503"/>
                            </p:stCondLst>
                            <p:childTnLst>
                              <p:par>
                                <p:cTn id="99" presetID="1" presetClass="entr" presetSubtype="0" fill="hold" grpId="0" nodeType="afterEffect">
                                  <p:stCondLst>
                                    <p:cond delay="0"/>
                                  </p:stCondLst>
                                  <p:childTnLst>
                                    <p:set>
                                      <p:cBhvr>
                                        <p:cTn id="100" dur="1" fill="hold">
                                          <p:stCondLst>
                                            <p:cond delay="0"/>
                                          </p:stCondLst>
                                        </p:cTn>
                                        <p:tgtEl>
                                          <p:spTgt spid="83"/>
                                        </p:tgtEl>
                                        <p:attrNameLst>
                                          <p:attrName>style.visibility</p:attrName>
                                        </p:attrNameLst>
                                      </p:cBhvr>
                                      <p:to>
                                        <p:strVal val="visible"/>
                                      </p:to>
                                    </p:set>
                                  </p:childTnLst>
                                </p:cTn>
                              </p:par>
                            </p:childTnLst>
                          </p:cTn>
                        </p:par>
                        <p:par>
                          <p:cTn id="101" fill="hold">
                            <p:stCondLst>
                              <p:cond delay="2504"/>
                            </p:stCondLst>
                            <p:childTnLst>
                              <p:par>
                                <p:cTn id="102" presetID="10" presetClass="entr" presetSubtype="0" fill="hold" grpId="0" nodeType="after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500"/>
                                        <p:tgtEl>
                                          <p:spTgt spid="32"/>
                                        </p:tgtEl>
                                      </p:cBhvr>
                                    </p:animEffect>
                                  </p:childTnLst>
                                </p:cTn>
                              </p:par>
                              <p:par>
                                <p:cTn id="105" presetID="42" presetClass="entr" presetSubtype="0" fill="hold" grpId="0" nodeType="with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p:cTn id="107" dur="500" fill="hold"/>
                                        <p:tgtEl>
                                          <p:spTgt spid="2"/>
                                        </p:tgtEl>
                                        <p:attrNameLst>
                                          <p:attrName>ppt_x</p:attrName>
                                        </p:attrNameLst>
                                      </p:cBhvr>
                                      <p:tavLst>
                                        <p:tav tm="0">
                                          <p:val>
                                            <p:strVal val="#ppt_x"/>
                                          </p:val>
                                        </p:tav>
                                        <p:tav tm="100000">
                                          <p:val>
                                            <p:strVal val="#ppt_x"/>
                                          </p:val>
                                        </p:tav>
                                      </p:tavLst>
                                    </p:anim>
                                    <p:anim calcmode="lin" valueType="num">
                                      <p:cBhvr>
                                        <p:cTn id="108" dur="500" fill="hold"/>
                                        <p:tgtEl>
                                          <p:spTgt spid="2"/>
                                        </p:tgtEl>
                                        <p:attrNameLst>
                                          <p:attrName>ppt_y</p:attrName>
                                        </p:attrNameLst>
                                      </p:cBhvr>
                                      <p:tavLst>
                                        <p:tav tm="0">
                                          <p:val>
                                            <p:strVal val="#ppt_y+.1"/>
                                          </p:val>
                                        </p:tav>
                                        <p:tav tm="100000">
                                          <p:val>
                                            <p:strVal val="#ppt_y"/>
                                          </p:val>
                                        </p:tav>
                                      </p:tavLst>
                                    </p:anim>
                                    <p:animEffect transition="in" filter="fade">
                                      <p:cBhvr>
                                        <p:cTn id="10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6" grpId="0" animBg="1" advAuto="0"/>
      <p:bldP spid="11" grpId="0" animBg="1" advAuto="0"/>
      <p:bldP spid="28" grpId="0" animBg="1" advAuto="0"/>
      <p:bldP spid="32" grpId="0" animBg="1" advAuto="0"/>
      <p:bldP spid="39" grpId="0" animBg="1" advAuto="0"/>
      <p:bldP spid="40" grpId="0" animBg="1" advAuto="0"/>
      <p:bldP spid="41" grpId="0" animBg="1" advAuto="0"/>
      <p:bldP spid="42" grpId="0" animBg="1" advAuto="0"/>
      <p:bldP spid="43" grpId="0" animBg="1" advAuto="0"/>
      <p:bldP spid="44" grpId="0" animBg="1" advAuto="0"/>
      <p:bldP spid="45" grpId="0" animBg="1" advAuto="0"/>
      <p:bldP spid="46" grpId="0" animBg="1" advAuto="0"/>
      <p:bldP spid="47" grpId="0" animBg="1" advAuto="0"/>
      <p:bldP spid="48" grpId="0" animBg="1" advAuto="0"/>
      <p:bldP spid="49" grpId="0" animBg="1" advAuto="0"/>
      <p:bldP spid="50" grpId="0" animBg="1" advAuto="0"/>
      <p:bldP spid="51" grpId="0" animBg="1" advAuto="0"/>
      <p:bldP spid="52" grpId="0" animBg="1" advAuto="0"/>
      <p:bldP spid="53" grpId="0" animBg="1" advAuto="0"/>
      <p:bldP spid="54" grpId="0" animBg="1" advAuto="0"/>
      <p:bldP spid="66" grpId="0" animBg="1" advAuto="0"/>
      <p:bldP spid="70" grpId="0" animBg="1" advAuto="0"/>
      <p:bldP spid="77" grpId="0" animBg="1" advAuto="0"/>
      <p:bldP spid="78" grpId="0" animBg="1" advAuto="0"/>
      <p:bldP spid="79" grpId="0" animBg="1" advAuto="0"/>
      <p:bldP spid="80" grpId="0" animBg="1" advAuto="0"/>
      <p:bldP spid="81" grpId="0" animBg="1" advAuto="0"/>
      <p:bldP spid="82" grpId="0" animBg="1" advAuto="0"/>
      <p:bldP spid="83" grpId="0" animBg="1" advAuto="0"/>
      <p:bldP spid="84" grpId="0" animBg="1" advAuto="0"/>
    </p:bldLst>
    <p:extLst>
      <p:ext uri="smNativeData">
        <pr:smNativeData xmlns:pr="smNativeData" val="6hA1XR8AAAAFAAAA/f///wEAAAAMAAAABAAAAAAAAAAAAAAAAAAAAAkAAAD9////AQAAAAEAAAAAAAAAAAAAAAAAAAAAAAAACwAAAP3///8BAAAADAAAAAQAAAAAAAAAAAAAAAAAAAAPAAAA/f///wEAAAABAAAAAAAAAAAAAAAAAAAAAAAAABEAAAD9////AQAAAAwAAAAEAAAAAAAAAAAAAAAAAAAAFQAAAP3///8BAAAAAQAAAAAAAAAAAAAAAAAAAAAAAAAXAAAA/f///wEAAAAMAAAABAAAAAAAAAAAAAAAAAAAABoAAAD9////AQAAAAwAAAAEAAAAAAAAAAAAAAAAAAAAHgAAAP3///8BAAAAAQAAAAAAAAAAAAAAAAAAAAAAAAAhAAAA/f///wEAAAAWAAAABAAAAAAAAAAAAAAAAAAAACQAAAD9////AQAAABYAAAAEAAAAAAAAAAAAAAAAAAAAJwAAAP3///8BAAAAFgAAAAEAAAAAAAAAAAAAAAAAAAAqAAAA/f///wEAAAAWAAAACAAAAAAAAAAAAAAAAAAAAC0AAAD9////AQAAABYAAAACAAAAAAAAAAAAAAAAAAAAMAAAAP3///8BAAAAFgAAAAEAAAAAAAAAAAAAAAAAAAAzAAAA/f///wEAAAAWAAAAAgAAAAAAAAAAAAAAAAAAADYAAAD9////AQAAABYAAAAIAAAAAAAAAAAAAAAAAAAAOQAAAP3///8BAAAAFgAAAAQAAAAAAAAAAAAAAAAAAAA8AAAA/f///wEAAAAWAAAABAAAAAAAAAAAAAAAAAAAAEEAAAD9////AQAAAAoAAAAAAAAAAAAAAAAAAAAAAAAARgAAAP3///8BAAAACgAAAAAAAAAAAAAAAAAAAAAAAABKAAAA/f///wEAAAAWAAAAAQAAAAAAAAAAAAAAAAAAAE4AAAD9////AQAAABYAAAAEAAAAAAAAAAAAAAAAAAAAUgAAAP3///8BAAAACgAAAAAAAAAAAAAAAAAAAAAAAABWAAAA/f///wEAAAAKAAAAAAAAAAAAAAAAAAAAAAAAAFoAAAD9////AQAAAAEAAAAAAAAAAAAAAAAAAAAAAAAAXQAAAP3///8BAAAAAQAAAAAAAAAAAAAAAAAAAAAAAABgAAAA/f///wEAAAABAAAAAAAAAAAAAAAAAAAAAAAAAGMAAAD9////AQAAAAEAAAAAAAAAAAAAAAAAAAAAAAAAZgAAAP3///8BAAAACgAAAAAAAAAAAAAAAAAAAAAAAABpAAAA/f///wEAAAAqAAAAAAAAAAAAAAAAAAAAAAAAAA=="/>
      </p:ext>
    </p:extLst>
  </p:timing>
</p:sld>
</file>

<file path=ppt/slides/slide5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KIWHFvNgW1Kv5llvPi+hg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jQAAFIBAAAnNwAA3QMAABAAAAAmAAAACAAAAP//////////"/>
              </a:ext>
            </a:extLst>
          </p:cNvSpPr>
          <p:nvPr/>
        </p:nvSpPr>
        <p:spPr>
          <a:xfrm>
            <a:off x="8515350" y="214630"/>
            <a:ext cx="450215" cy="413385"/>
          </a:xfrm>
          <a:prstGeom prst="rect">
            <a:avLst/>
          </a:prstGeom>
          <a:blipFill>
            <a:blip r:embed="rId2"/>
            <a:srcRect/>
            <a:stretch/>
          </a:blipFill>
          <a:ln>
            <a:noFill/>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A0AAAAAAAAAAAAAAAAAAAAAAAAAAAAAAAAAAAAAAAAAAAEAAABQAAAAAAAAAAAA4D8AAAAAAADgPwAAAAAAAOA/AAAAAAAA4D8AAAAAAADgPwAAAAAAAOA/AAAAAAAA4D8AAAAAAADgPwAAAAAAAOA/AAAAAAAA4D8CAAAAjAAAAAEAAAACAAAA////AP///wgAAAAAAAAAALvofV0U7udGqfJn6R1NLZ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AAAAABAOAAAMCoAABAAAAAmAAAACAAAAP//////////"/>
              </a:ext>
            </a:extLst>
          </p:cNvSpPr>
          <p:nvPr/>
        </p:nvSpPr>
        <p:spPr>
          <a:xfrm>
            <a:off x="0" y="0"/>
            <a:ext cx="9144000" cy="6858000"/>
          </a:xfrm>
          <a:prstGeom prst="rect">
            <a:avLst/>
          </a:prstGeom>
          <a:blipFill>
            <a:blip r:embed="rId3"/>
            <a:srcRect/>
            <a:stretch/>
          </a:blipFill>
          <a:ln>
            <a:noFill/>
          </a:ln>
          <a:effectLst/>
        </p:spPr>
        <p:txBody>
          <a:bodyPr vert="horz" wrap="square" lIns="0" tIns="0" rIns="0" bIns="0" numCol="1" spcCol="215900" anchor="t"/>
          <a:lstStyle/>
          <a:p>
            <a:pPr/>
          </a:p>
        </p:txBody>
      </p:sp>
      <p:sp>
        <p:nvSpPr>
          <p:cNvPr id="4" name="Textbox1"/>
          <p:cNvSpPr txBox="1">
            <a:extLst>
              <a:ext uri="smNativeData">
                <pr:smNativeData xmlns:pr="smNativeData" val="SMDATA_16_6hA1XRMAAAAlAAAAEgAAAE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NwI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AA8AAPAPAABpMAAAQBcAABAgAAAmAAAACAAAAP//////////"/>
              </a:ext>
            </a:extLst>
          </p:cNvSpPr>
          <p:nvPr/>
        </p:nvSpPr>
        <p:spPr>
          <a:xfrm>
            <a:off x="2438400" y="2590800"/>
            <a:ext cx="5431155" cy="1188720"/>
          </a:xfrm>
          <a:prstGeom prst="rect">
            <a:avLst/>
          </a:prstGeom>
          <a:noFill/>
          <a:ln>
            <a:noFill/>
          </a:ln>
          <a:effectLst/>
        </p:spPr>
        <p:txBody>
          <a:bodyPr vert="horz" wrap="square" numCol="1" spcCol="215900" anchor="t"/>
          <a:lstStyle/>
          <a:p>
            <a:pPr>
              <a:defRPr sz="7200" b="1">
                <a:solidFill>
                  <a:schemeClr val="bg1"/>
                </a:solidFill>
              </a:defRPr>
            </a:pPr>
            <a:r>
              <a:t>Thank You</a:t>
            </a: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AuNQAATQoAABAgAAAmAAAACAAAAP//////////"/>
              </a:ext>
            </a:extLst>
          </p:cNvSpPr>
          <p:nvPr/>
        </p:nvSpPr>
        <p:spPr>
          <a:xfrm>
            <a:off x="387350" y="1235075"/>
            <a:ext cx="8257540" cy="439420"/>
          </a:xfrm>
          <a:prstGeom prst="rect">
            <a:avLst/>
          </a:prstGeom>
          <a:noFill/>
          <a:ln>
            <a:noFill/>
          </a:ln>
          <a:effectLst/>
        </p:spPr>
        <p:txBody>
          <a:bodyPr vert="horz" wrap="square" lIns="0" tIns="12700" rIns="0" bIns="0" numCol="1" spcCol="215900" anchor="t"/>
          <a:lstStyle/>
          <a:p>
            <a:pPr marL="184150" marR="353695" indent="-171450" defTabSz="449580">
              <a:lnSpc>
                <a:spcPct val="99000"/>
              </a:lnSpc>
              <a:spcBef>
                <a:spcPts val="2050"/>
              </a:spcBef>
              <a:buFont typeface="Arial" pitchFamily="2" charset="0"/>
              <a:buChar char="•"/>
              <a:tabLst>
                <a:tab pos="184150" algn="l"/>
              </a:tabLst>
              <a:defRPr sz="2800"/>
            </a:pPr>
          </a:p>
        </p:txBody>
      </p:sp>
      <p:sp>
        <p:nvSpPr>
          <p:cNvPr id="4" name="object 6"/>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cAx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F35-7BCA-A049-844D-8D1CF10372D8}" type="slidenum">
              <a:t>6</a:t>
            </a:fld>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xEQAA/wQAABAgAAAmAAAACAAAAH1w////////"/>
              </a:ext>
            </a:extLst>
          </p:cNvSpPr>
          <p:nvPr>
            <p:ph type="title"/>
          </p:nvPr>
        </p:nvSpPr>
        <p:spPr>
          <a:xfrm>
            <a:off x="367030" y="250825"/>
            <a:ext cx="2508885" cy="5613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600" b="1">
                <a:solidFill>
                  <a:srgbClr val="2F5699"/>
                </a:solidFill>
                <a:latin typeface="Calibri Light" pitchFamily="2" charset="0"/>
                <a:ea typeface="Calibri Light" pitchFamily="2" charset="0"/>
                <a:cs typeface="Calibri Light" pitchFamily="2" charset="0"/>
              </a:defRPr>
            </a:pPr>
            <a:r>
              <a:t>ESB Analogy</a:t>
            </a:r>
          </a:p>
        </p:txBody>
      </p:sp>
      <p:pic>
        <p:nvPicPr>
          <p:cNvPr id="6" name="Gambar1"/>
          <p:cNvPicPr>
            <a:picLocks noChangeAspect="1"/>
            <a:extLst>
              <a:ext uri="smNativeData">
                <pr:smNativeData xmlns:pr="smNativeData" val="SMDATA_18_6hA1XR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m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LUJAADSBgAArC8AAGcnAAAQAAAAJgAAAAgAAAD//////////w=="/>
              </a:ext>
            </a:extLst>
          </p:cNvPicPr>
          <p:nvPr/>
        </p:nvPicPr>
        <p:blipFill>
          <a:blip r:embed="rId2"/>
          <a:stretch>
            <a:fillRect/>
          </a:stretch>
        </p:blipFill>
        <p:spPr>
          <a:xfrm>
            <a:off x="1577975" y="1108710"/>
            <a:ext cx="6171565" cy="5296535"/>
          </a:xfrm>
          <a:prstGeom prst="rect">
            <a:avLst/>
          </a:prstGeom>
          <a:noFill/>
          <a:ln>
            <a:noFill/>
          </a:ln>
          <a:effectLst/>
        </p:spPr>
      </p:pic>
    </p:spTree>
  </p:cSld>
  <p:clrMapOvr>
    <a:masterClrMapping/>
  </p:clrMapOvr>
  <p:timing>
    <p:tnLst>
      <p:par>
        <p:cTn id="1" dur="indefinite" restart="never" nodeType="tmRoot"/>
      </p:par>
    </p:tnLst>
  </p:timing>
</p:sld>
</file>

<file path=ppt/slides/slide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QIAANQKAAABNQAA9BYAABAgAAAmAAAACAAAAP//////////"/>
              </a:ext>
            </a:extLst>
          </p:cNvSpPr>
          <p:nvPr/>
        </p:nvSpPr>
        <p:spPr>
          <a:xfrm>
            <a:off x="358775" y="1760220"/>
            <a:ext cx="8257540" cy="1971040"/>
          </a:xfrm>
          <a:prstGeom prst="rect">
            <a:avLst/>
          </a:prstGeom>
          <a:noFill/>
          <a:ln>
            <a:noFill/>
          </a:ln>
          <a:effectLst/>
        </p:spPr>
        <p:txBody>
          <a:bodyPr vert="horz" wrap="square" lIns="0" tIns="12700" rIns="0" bIns="0" numCol="1" spcCol="215900" anchor="t"/>
          <a:lstStyle/>
          <a:p>
            <a:pPr marL="184150" indent="-171450" defTabSz="449580">
              <a:lnSpc>
                <a:spcPct val="100000"/>
              </a:lnSpc>
              <a:spcBef>
                <a:spcPts val="100"/>
              </a:spcBef>
              <a:buFont typeface="Arial" pitchFamily="2" charset="0"/>
              <a:buChar char="•"/>
              <a:tabLst>
                <a:tab pos="184150" algn="l"/>
              </a:tabLst>
            </a:pPr>
            <a:r>
              <a:rPr sz="2800">
                <a:solidFill>
                  <a:srgbClr val="444446"/>
                </a:solidFill>
              </a:rPr>
              <a:t>ESB stands for </a:t>
            </a:r>
            <a:r>
              <a:rPr sz="2800" b="1">
                <a:solidFill>
                  <a:srgbClr val="444446"/>
                </a:solidFill>
              </a:rPr>
              <a:t>Enterprise Service Bus</a:t>
            </a:r>
            <a:endParaRPr sz="2800"/>
          </a:p>
          <a:p>
            <a:pPr marL="184150" marR="5080" indent="-171450" defTabSz="449580">
              <a:lnSpc>
                <a:spcPct val="99000"/>
              </a:lnSpc>
              <a:spcBef>
                <a:spcPts val="2050"/>
              </a:spcBef>
              <a:buFont typeface="Arial" pitchFamily="2" charset="0"/>
              <a:buChar char="•"/>
              <a:tabLst>
                <a:tab pos="184150" algn="l"/>
              </a:tabLst>
            </a:pPr>
            <a:r>
              <a:rPr sz="2800">
                <a:solidFill>
                  <a:srgbClr val="444446"/>
                </a:solidFill>
              </a:rPr>
              <a:t>Refers to the concepts and tools that allow </a:t>
            </a:r>
            <a:r>
              <a:rPr sz="2800" b="1">
                <a:solidFill>
                  <a:srgbClr val="444446"/>
                </a:solidFill>
              </a:rPr>
              <a:t>different  heterogeneous applications </a:t>
            </a:r>
            <a:r>
              <a:rPr sz="2800">
                <a:solidFill>
                  <a:srgbClr val="444446"/>
                </a:solidFill>
              </a:rPr>
              <a:t>in the information system  to </a:t>
            </a:r>
            <a:r>
              <a:rPr sz="2800" b="1">
                <a:solidFill>
                  <a:srgbClr val="444446"/>
                </a:solidFill>
              </a:rPr>
              <a:t>exchange messages </a:t>
            </a:r>
            <a:r>
              <a:rPr sz="2800">
                <a:solidFill>
                  <a:srgbClr val="444446"/>
                </a:solidFill>
              </a:rPr>
              <a:t>via standard formats</a:t>
            </a:r>
            <a:endParaRPr sz="2800">
              <a:solidFill>
                <a:srgbClr val="444446"/>
              </a:solidFill>
            </a:endParaRPr>
          </a:p>
        </p:txBody>
      </p:sp>
      <p:sp>
        <p:nvSpPr>
          <p:cNvPr id="4" name="object 6"/>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cAxw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BBF8-B6CA-A04D-844D-4018F5037215}" type="slidenum">
              <a:t>7</a:t>
            </a:fld>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CxEQAAEwUAABAgAAAmAAAACAAAAH1w////////"/>
              </a:ext>
            </a:extLst>
          </p:cNvSpPr>
          <p:nvPr>
            <p:ph type="title"/>
          </p:nvPr>
        </p:nvSpPr>
        <p:spPr>
          <a:xfrm>
            <a:off x="367030" y="250825"/>
            <a:ext cx="250888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concepts</a:t>
            </a:r>
            <a:endParaRPr sz="3600"/>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object 3"/>
          <p:cNvSpPr>
            <a:extLst>
              <a:ext uri="smNativeData">
                <pr:smNativeData xmlns:pr="smNativeData" val="SMDATA_16_6hA1XR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LbTM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L/AP8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LbTMAB/f38A7uzhA8zMzADAwP8Af39/AAAAAAAAAAAAAAAAAAAAAAAAAAAAIQAAABgAAAAUAAAASQIAADMGAADFNQAAMwYAABAAAAAmAAAACAAAAP//////////"/>
              </a:ext>
            </a:extLst>
          </p:cNvSpPr>
          <p:nvPr/>
        </p:nvSpPr>
        <p:spPr>
          <a:xfrm>
            <a:off x="371475" y="1007745"/>
            <a:ext cx="8369300" cy="0"/>
          </a:xfrm>
          <a:custGeom>
            <a:avLst/>
            <a:gdLst/>
            <a:ahLst/>
            <a:cxnLst/>
            <a:rect l="0" t="0" r="8369300" b="0"/>
            <a:pathLst>
              <a:path w="8369300" h="0">
                <a:moveTo>
                  <a:pt x="0" y="0"/>
                </a:moveTo>
                <a:lnTo>
                  <a:pt x="8369300" y="0"/>
                </a:lnTo>
              </a:path>
            </a:pathLst>
          </a:custGeom>
          <a:noFill/>
          <a:ln w="12700" cap="flat" cmpd="sng" algn="ctr">
            <a:solidFill>
              <a:srgbClr val="B6D330"/>
            </a:solidFill>
            <a:prstDash val="solid"/>
            <a:headEnd type="none"/>
            <a:tailEnd type="none"/>
          </a:ln>
          <a:effectLst/>
        </p:spPr>
        <p:txBody>
          <a:bodyPr vert="horz" wrap="square" lIns="0" tIns="0" rIns="0" bIns="0" numCol="1" spcCol="215900" anchor="t"/>
          <a:lstStyle/>
          <a:p>
            <a:pPr/>
          </a:p>
        </p:txBody>
      </p:sp>
      <p:sp>
        <p:nvSpPr>
          <p:cNvPr id="3" name="object 4"/>
          <p:cNvSpPr>
            <a:extLst>
              <a:ext uri="smNativeData">
                <pr:smNativeData xmlns:pr="smNativeData" val="SMDATA_16_6hA1XRMAAAAlAAAAZAAAAE0AAAAAAAAAAB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gIAAJkHAADjNAAAvyYAABAgAAAmAAAACAAAAP//////////"/>
              </a:ext>
            </a:extLst>
          </p:cNvSpPr>
          <p:nvPr/>
        </p:nvSpPr>
        <p:spPr>
          <a:xfrm>
            <a:off x="387350" y="1235075"/>
            <a:ext cx="8209915" cy="5063490"/>
          </a:xfrm>
          <a:prstGeom prst="rect">
            <a:avLst/>
          </a:prstGeom>
          <a:noFill/>
          <a:ln>
            <a:noFill/>
          </a:ln>
          <a:effectLst/>
        </p:spPr>
        <p:txBody>
          <a:bodyPr vert="horz" wrap="square" lIns="0" tIns="13970" rIns="0" bIns="0" numCol="1" spcCol="215900" anchor="t"/>
          <a:lstStyle/>
          <a:p>
            <a:pPr marL="184150" marR="28575" indent="-171450" defTabSz="449580">
              <a:lnSpc>
                <a:spcPct val="99000"/>
              </a:lnSpc>
              <a:spcBef>
                <a:spcPts val="110"/>
              </a:spcBef>
              <a:buFont typeface="Arial" pitchFamily="2" charset="0"/>
              <a:buChar char="•"/>
              <a:tabLst>
                <a:tab pos="184150" algn="l"/>
              </a:tabLst>
            </a:pPr>
            <a:r>
              <a:rPr sz="2800" b="1">
                <a:solidFill>
                  <a:srgbClr val="444446"/>
                </a:solidFill>
              </a:rPr>
              <a:t>Mediation layer in SOA</a:t>
            </a:r>
            <a:r>
              <a:rPr sz="2800">
                <a:solidFill>
                  <a:srgbClr val="444446"/>
                </a:solidFill>
              </a:rPr>
              <a:t> (Service Oriented Architecture) implementations. The ESB supports all of its  standards and allows developers to create web services</a:t>
            </a:r>
            <a:endParaRPr sz="2800"/>
          </a:p>
          <a:p>
            <a:pPr marL="184150" indent="-171450" defTabSz="449580">
              <a:lnSpc>
                <a:spcPct val="100000"/>
              </a:lnSpc>
              <a:spcBef>
                <a:spcPts val="2035"/>
              </a:spcBef>
              <a:buFont typeface="Arial" pitchFamily="2" charset="0"/>
              <a:buChar char="•"/>
              <a:tabLst>
                <a:tab pos="184150" algn="l"/>
              </a:tabLst>
            </a:pPr>
            <a:r>
              <a:rPr sz="2800">
                <a:solidFill>
                  <a:srgbClr val="444446"/>
                </a:solidFill>
              </a:rPr>
              <a:t>As a layer on SOA, the ESB adds routing abilites to:</a:t>
            </a:r>
            <a:endParaRPr sz="2800"/>
          </a:p>
          <a:p>
            <a:pPr lvl="1" marL="527050" indent="-171450" defTabSz="449580">
              <a:lnSpc>
                <a:spcPct val="100000"/>
              </a:lnSpc>
              <a:spcBef>
                <a:spcPts val="1635"/>
              </a:spcBef>
              <a:buFont typeface="Wingdings" pitchFamily="2" charset="2"/>
              <a:buChar char=""/>
              <a:tabLst>
                <a:tab pos="527050" algn="l"/>
              </a:tabLst>
            </a:pPr>
            <a:r>
              <a:rPr sz="2400">
                <a:solidFill>
                  <a:srgbClr val="444446"/>
                </a:solidFill>
              </a:rPr>
              <a:t>Process application messages as soon as they are issued</a:t>
            </a:r>
            <a:endParaRPr sz="2400"/>
          </a:p>
          <a:p>
            <a:pPr lvl="1" marL="527050" marR="412750" indent="-171450" defTabSz="449580">
              <a:lnSpc>
                <a:spcPts val="2800"/>
              </a:lnSpc>
              <a:spcBef>
                <a:spcPts val="1780"/>
              </a:spcBef>
              <a:buFont typeface="Wingdings" pitchFamily="2" charset="2"/>
              <a:buChar char=""/>
              <a:tabLst>
                <a:tab pos="527050" algn="l"/>
              </a:tabLst>
            </a:pPr>
            <a:r>
              <a:rPr sz="2400">
                <a:solidFill>
                  <a:srgbClr val="444446"/>
                </a:solidFill>
              </a:rPr>
              <a:t>Define a pattern to process and redirect messages to other  applications</a:t>
            </a:r>
            <a:endParaRPr sz="2400"/>
          </a:p>
          <a:p>
            <a:pPr marL="184150" indent="-171450" defTabSz="449580">
              <a:lnSpc>
                <a:spcPct val="100000"/>
              </a:lnSpc>
              <a:spcBef>
                <a:spcPts val="1935"/>
              </a:spcBef>
              <a:buFont typeface="Arial" pitchFamily="2" charset="0"/>
              <a:buChar char="•"/>
              <a:tabLst>
                <a:tab pos="184150" algn="l"/>
              </a:tabLst>
            </a:pPr>
            <a:r>
              <a:rPr sz="3200">
                <a:solidFill>
                  <a:srgbClr val="444446"/>
                </a:solidFill>
              </a:rPr>
              <a:t> </a:t>
            </a:r>
            <a:r>
              <a:rPr sz="3200" b="1">
                <a:solidFill>
                  <a:srgbClr val="444446"/>
                </a:solidFill>
              </a:rPr>
              <a:t>Event-driven architecture</a:t>
            </a:r>
            <a:r>
              <a:rPr sz="3200"/>
              <a:t> </a:t>
            </a:r>
            <a:r>
              <a:rPr sz="2800">
                <a:solidFill>
                  <a:srgbClr val="444446"/>
                </a:solidFill>
              </a:rPr>
              <a:t>is determined by events such as user actions (mouse clicks, key presses), sensor outputs, or messages from other programs or threads</a:t>
            </a:r>
            <a:endParaRPr sz="3200"/>
          </a:p>
        </p:txBody>
      </p:sp>
      <p:sp>
        <p:nvSpPr>
          <p:cNvPr id="4" name="object 6"/>
          <p:cNvSpPr>
            <a:spLocks noGrp="1" noChangeArrowheads="1"/>
            <a:extLst>
              <a:ext uri="smNativeData">
                <pr:smNativeData xmlns:pr="smNativeData" val="SMDATA_16_6hA1XRMAAAAlAAAAZAAAAE0AAAAAAAAAAA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jUAAAkoAAALNgAA5CgAABAgAAAmAAAACAAAAHxw////////"/>
              </a:ext>
            </a:extLst>
          </p:cNvSpPr>
          <p:nvPr>
            <p:ph type="sldNum" sz="quarter" idx="7"/>
          </p:nvPr>
        </p:nvSpPr>
        <p:spPr>
          <a:noFill/>
          <a:ln>
            <a:noFill/>
          </a:ln>
          <a:effectLst/>
        </p:spPr>
        <p:txBody>
          <a:bodyPr vert="horz" wrap="square" lIns="0" tIns="3175" rIns="0" bIns="0" numCol="1" spcCol="215900" anchor="t">
            <a:prstTxWarp prst="textNoShape">
              <a:avLst/>
            </a:prstTxWarp>
          </a:bodyPr>
          <a:lstStyle/>
          <a:p>
            <a:pPr marL="25400" marR="0" indent="0" algn="l" defTabSz="449580">
              <a:lnSpc>
                <a:spcPct val="100000"/>
              </a:lnSpc>
              <a:spcBef>
                <a:spcPts val="25"/>
              </a:spcBef>
              <a:spcAft>
                <a:spcPts val="0"/>
              </a:spcAft>
              <a:buNone/>
              <a:tabLst/>
            </a:pPr>
            <a:fld id="{27F5D471-3FCA-A022-844D-C9779A03729C}" type="slidenum">
              <a:t>8</a:t>
            </a:fld>
          </a:p>
        </p:txBody>
      </p:sp>
      <p:sp>
        <p:nvSpPr>
          <p:cNvPr id="5" name="object 5"/>
          <p:cNvSpPr>
            <a:spLocks noGrp="1" noChangeArrowheads="1"/>
            <a:extLst>
              <a:ext uri="smNativeData">
                <pr:smNativeData xmlns:pr="smNativeData" val="SMDATA_16_6hA1XR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QgIAAIsBAABVHgAAEwUAABAgAAAmAAAACAAAAH1w////////"/>
              </a:ext>
            </a:extLst>
          </p:cNvSpPr>
          <p:nvPr>
            <p:ph type="title"/>
          </p:nvPr>
        </p:nvSpPr>
        <p:spPr>
          <a:xfrm>
            <a:off x="367030" y="250825"/>
            <a:ext cx="4563745" cy="574040"/>
          </a:xfrm>
          <a:noFill/>
          <a:ln>
            <a:noFill/>
          </a:ln>
          <a:effectLst/>
        </p:spPr>
        <p:txBody>
          <a:bodyPr vert="horz" wrap="square" lIns="0" tIns="12700" rIns="0" bIns="0" numCol="1" spcCol="215900" anchor="t">
            <a:prstTxWarp prst="textNoShape">
              <a:avLst/>
            </a:prstTxWarp>
          </a:bodyPr>
          <a:lstStyle/>
          <a:p>
            <a:pPr marL="12700" marR="0" indent="0" algn="l" defTabSz="449580">
              <a:lnSpc>
                <a:spcPct val="100000"/>
              </a:lnSpc>
              <a:spcBef>
                <a:spcPts val="100"/>
              </a:spcBef>
              <a:spcAft>
                <a:spcPts val="0"/>
              </a:spcAft>
              <a:buNone/>
              <a:tabLst/>
              <a:defRPr sz="3800">
                <a:solidFill>
                  <a:schemeClr val="bg1"/>
                </a:solidFill>
                <a:latin typeface="Calibri Light" pitchFamily="2" charset="0"/>
                <a:ea typeface="Calibri Light" pitchFamily="2" charset="0"/>
                <a:cs typeface="Calibri Light" pitchFamily="2" charset="0"/>
              </a:defRPr>
            </a:pPr>
            <a:r>
              <a:rPr sz="3600" b="1">
                <a:solidFill>
                  <a:srgbClr val="2F5699"/>
                </a:solidFill>
              </a:rPr>
              <a:t>ESB concepts, </a:t>
            </a:r>
            <a:r>
              <a:rPr sz="3600" i="1">
                <a:solidFill>
                  <a:srgbClr val="2F5699"/>
                </a:solidFill>
              </a:rPr>
              <a:t>continued</a:t>
            </a:r>
            <a:endParaRPr sz="3600"/>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6_6hA1XRMAAAAlAAAAZAAAAA0AAAAAAAAAAAAAAAAAAAAAA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C9WmQJ/f38A7vP3A8zMzADAwP8Af39/AAAAAAAAAAAAAAAAAAAAAAAAAAAAIQAAABgAAAAUAAAA0AIAAAkAAABwNQAAsgYAABAAAAAmAAAACAAAAHxw////////"/>
              </a:ext>
            </a:extLst>
          </p:cNvSpPr>
          <p:nvPr>
            <p:ph type="title"/>
          </p:nvPr>
        </p:nvSpPr>
        <p:spPr>
          <a:noFill/>
          <a:ln>
            <a:noFill/>
          </a:ln>
          <a:effectLst/>
        </p:spPr>
        <p:txBody>
          <a:bodyPr vert="horz" wrap="square" lIns="0" tIns="0" rIns="0" bIns="0" numCol="1" spcCol="215900" anchor="ctr">
            <a:prstTxWarp prst="textNoShape">
              <a:avLst/>
            </a:prstTxWarp>
          </a:bodyPr>
          <a:lstStyle/>
          <a:p>
            <a:pPr/>
            <a:r>
              <a:t>SOA (Service Oriented Architecture) Defined</a:t>
            </a:r>
          </a:p>
        </p:txBody>
      </p:sp>
      <p:sp>
        <p:nvSpPr>
          <p:cNvPr id="3" name="AutoShape 2" descr="The Business Value of SOA (or How to convince your line-of-business executive that integration is worth the cost)"/>
          <p:cNvSpPr>
            <a:extLst>
              <a:ext uri="smNativeData">
                <pr:smNativeData xmlns:pr="smNativeData" val="SMDATA_16_6hA1XRMAAAAlAAAAZA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tMwBf///wEAAAAAAAAAAAAAAAAAAAAAAAAAAAAAAAAAAAAAAAAAAAAAAAB/f38A7vP3A8zMzADAwP8Af39/AAAAAAAAAAAAAAAAAAAAAAAAAAAAIQAAABgAAAAUAAAAZAAAACn///9EAgAACQEAABAAAAAmAAAACAAAAP//////////"/>
              </a:ext>
            </a:extLst>
          </p:cNvSpPr>
          <p:nvPr/>
        </p:nvSpPr>
        <p:spPr>
          <a:xfrm>
            <a:off x="63500" y="-136525"/>
            <a:ext cx="304800" cy="304800"/>
          </a:xfrm>
          <a:prstGeom prst="rect">
            <a:avLst/>
          </a:prstGeom>
          <a:noFill/>
          <a:ln>
            <a:noFill/>
          </a:ln>
          <a:effectLst/>
        </p:spPr>
        <p:txBody>
          <a:bodyPr vert="horz" wrap="square" lIns="91440" tIns="45720" rIns="91440" bIns="45720" numCol="1" spcCol="215900" anchor="t"/>
          <a:lstStyle/>
          <a:p>
            <a:pPr/>
          </a:p>
        </p:txBody>
      </p:sp>
      <p:sp>
        <p:nvSpPr>
          <p:cNvPr id="4" name="Rectangle 2"/>
          <p:cNvSpPr>
            <a:extLst>
              <a:ext uri="smNativeData">
                <pr:smNativeData xmlns:pr="smNativeData" val="SMDATA_16_6hA1XRMAAAAlAAAAZAAAAE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vP3A8zMzADAwP8Af39/AAAAAAAAAAAAAAAAAAAAAAAAAAAAIQAAABgAAAAUAAAA0AIAALwJAABwNQAADCMAABAgAAAmAAAACAAAAP//////////"/>
              </a:ext>
            </a:extLst>
          </p:cNvSpPr>
          <p:nvPr/>
        </p:nvSpPr>
        <p:spPr>
          <a:xfrm>
            <a:off x="457200" y="1582420"/>
            <a:ext cx="8229600" cy="4114800"/>
          </a:xfrm>
          <a:prstGeom prst="rect">
            <a:avLst/>
          </a:prstGeom>
          <a:noFill/>
          <a:ln>
            <a:noFill/>
          </a:ln>
          <a:effectLst/>
        </p:spPr>
        <p:txBody>
          <a:bodyPr vert="horz" wrap="square" lIns="91440" tIns="45720" rIns="91440" bIns="45720" numCol="1" spcCol="215900" anchor="t"/>
          <a:lstStyle/>
          <a:p>
            <a:pPr marL="342900" indent="-342900" algn="just">
              <a:buFont typeface="Wingdings" pitchFamily="0" charset="2"/>
              <a:buChar char="v"/>
              <a:defRPr>
                <a:solidFill>
                  <a:schemeClr val="tx2"/>
                </a:solidFill>
              </a:defRPr>
            </a:pPr>
            <a:r>
              <a:rPr sz="2400" b="1"/>
              <a:t>To an IT professional</a:t>
            </a:r>
            <a:r>
              <a:rPr sz="2400"/>
              <a:t>, SOA integrates all your systems, so that different programs and applications, all from different vendors and running on different machines, can communicate smoothly and effectively. This also means that your legacy infrastructures can coexist with your new cloud services.</a:t>
            </a:r>
            <a:endParaRPr sz="2400"/>
          </a:p>
          <a:p>
            <a:pPr algn="just">
              <a:defRPr>
                <a:solidFill>
                  <a:schemeClr val="tx2"/>
                </a:solidFill>
              </a:defRPr>
            </a:pPr>
            <a:endParaRPr sz="2400"/>
          </a:p>
          <a:p>
            <a:pPr marL="342900" indent="-342900" algn="just">
              <a:buFont typeface="Wingdings" pitchFamily="0" charset="2"/>
              <a:buChar char="v"/>
              <a:defRPr>
                <a:solidFill>
                  <a:schemeClr val="tx2"/>
                </a:solidFill>
              </a:defRPr>
            </a:pPr>
            <a:r>
              <a:rPr sz="2400" b="1"/>
              <a:t>To a business executive</a:t>
            </a:r>
            <a:r>
              <a:rPr sz="2400"/>
              <a:t>, SOA creates a more competitive business edge by improving the efficiency of collaboration between business processes and IT. SOA drives growth by boosting productivity, enhancing performance and eliminating frustrations with IT.</a:t>
            </a:r>
            <a:endParaRPr sz="24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
      <a:clrScheme name="Presentation 2">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
      <a:clrScheme name="Presentation 3">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
      <a:clrScheme name="Presentation 4">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
  <a:themeElements>
    <a:clrScheme name="Presentation 1">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
      <a:clrScheme name="Presentation 2">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
      <a:clrScheme name="Presentation 3">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
      <a:clrScheme name="Presentation 4">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resentation">
  <a:themeElements>
    <a:clrScheme name="Presentation 1">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
      <a:clrScheme name="Presentation 2">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
      <a:clrScheme name="Presentation 3">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
      <a:clrScheme name="Presentation 4">
        <a:dk1>
          <a:srgbClr val="2F5699"/>
        </a:dk1>
        <a:lt1>
          <a:srgbClr val="FFFFFF"/>
        </a:lt1>
        <a:dk2>
          <a:srgbClr val="444446"/>
        </a:dk2>
        <a:lt2>
          <a:srgbClr val="EEF3F7"/>
        </a:lt2>
        <a:accent1>
          <a:srgbClr val="B6D330"/>
        </a:accent1>
        <a:accent2>
          <a:srgbClr val="4ABDE5"/>
        </a:accent2>
        <a:accent3>
          <a:srgbClr val="96A6B8"/>
        </a:accent3>
        <a:accent4>
          <a:srgbClr val="529F45"/>
        </a:accent4>
        <a:accent5>
          <a:srgbClr val="D61F26"/>
        </a:accent5>
        <a:accent6>
          <a:srgbClr val="9D51A0"/>
        </a:accent6>
        <a:hlink>
          <a:srgbClr val="2F5699"/>
        </a:hlink>
        <a:folHlink>
          <a:srgbClr val="4ABDE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Calibri Light"/>
        <a:ea typeface="Calibri Light"/>
        <a:cs typeface="Calibri Light"/>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Calibri Light"/>
        <a:ea typeface="Calibri Light"/>
        <a:cs typeface="Calibri Light"/>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farisashim</cp:lastModifiedBy>
  <cp:revision>0</cp:revision>
  <dcterms:created xsi:type="dcterms:W3CDTF">2019-07-15T03:36:26Z</dcterms:created>
  <dcterms:modified xsi:type="dcterms:W3CDTF">2019-07-22T01:27:06Z</dcterms:modified>
</cp:coreProperties>
</file>